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sldIdLst>
    <p:sldId id="257" r:id="rId3"/>
    <p:sldId id="259" r:id="rId4"/>
    <p:sldId id="354" r:id="rId5"/>
    <p:sldId id="369" r:id="rId6"/>
    <p:sldId id="256" r:id="rId7"/>
    <p:sldId id="306" r:id="rId8"/>
    <p:sldId id="311" r:id="rId9"/>
    <p:sldId id="359" r:id="rId10"/>
    <p:sldId id="358" r:id="rId11"/>
    <p:sldId id="357" r:id="rId12"/>
    <p:sldId id="361" r:id="rId13"/>
    <p:sldId id="364" r:id="rId14"/>
    <p:sldId id="363" r:id="rId15"/>
    <p:sldId id="355" r:id="rId16"/>
    <p:sldId id="360" r:id="rId17"/>
    <p:sldId id="853" r:id="rId18"/>
    <p:sldId id="848" r:id="rId19"/>
    <p:sldId id="849" r:id="rId20"/>
    <p:sldId id="850" r:id="rId21"/>
    <p:sldId id="864" r:id="rId22"/>
    <p:sldId id="865" r:id="rId23"/>
    <p:sldId id="866" r:id="rId24"/>
    <p:sldId id="867" r:id="rId25"/>
    <p:sldId id="868" r:id="rId26"/>
    <p:sldId id="870" r:id="rId27"/>
    <p:sldId id="869" r:id="rId28"/>
    <p:sldId id="881" r:id="rId29"/>
    <p:sldId id="882" r:id="rId30"/>
    <p:sldId id="884" r:id="rId31"/>
    <p:sldId id="887" r:id="rId32"/>
    <p:sldId id="888" r:id="rId33"/>
    <p:sldId id="890" r:id="rId34"/>
    <p:sldId id="889" r:id="rId35"/>
    <p:sldId id="362" r:id="rId36"/>
    <p:sldId id="367" r:id="rId37"/>
    <p:sldId id="356" r:id="rId38"/>
    <p:sldId id="368" r:id="rId39"/>
    <p:sldId id="310" r:id="rId40"/>
    <p:sldId id="308" r:id="rId41"/>
    <p:sldId id="30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2-13T12:18:23.631"/>
    </inkml:context>
    <inkml:brush xml:id="br0">
      <inkml:brushProperty name="width" value="0.06667" units="cm"/>
      <inkml:brushProperty name="height" value="0.06667" units="cm"/>
    </inkml:brush>
  </inkml:definitions>
  <inkml:trace contextRef="#ctx0" brushRef="#br0">3370 9317 1536,'-9'-15'768,"-10"3"384,19 5 896,0-2-1664,5 1 128,-5-5 512,4 6 128,-4 7-1280,0-9 128,0 9 768,0 0 0,0 0 0,0 4 0,5 5-256,-5-1 128,0 8-128,0 6 0,0 11-128,0-1 128,0 14-256,-5-3 128,5 3-128,0-2 128,0 2-128,5 1 0,0-1-129,-1 0 1,-4-10 0,5 2 128,0-8-128,-1-14 0,2-4-128,-6 0 128,0-12-128,0-6 128,-6-8-128,2-2 0,-1-9-128,5-6 0,0-9 0,-5-2 128,1 4-128,-1-8 0,0 2 0,5-2 128,-4 3 0,-1 2 0,0 8 0,1-1 128,4 13-128,-5 1 128,5 3 0,-4 7 0,4-2 0,-5 12 0,5-7-128,0 7 0,-6 0 128,6 0 128,0 0-128,-3 0 0,3 0 0,0 0 128,0 0 0,0 4 0,0-1 0,0 6 0,3 0 0,3 3 0,3 10 0,0-3 0,1 15-128,4-1 128,0-11-128,4 6 128,5 6-128,2 3 0,-2 0-128,6 6 128,2-6-128,3 0 128,-2-3-128,1 0 128,-1-1-128,1-14 0,-1-6-128,-3-13 128,-1-7-128,1-11 128,-10-16-128,-2-10 128,-7 2-128,0-8 128,-10-5 0,-5 2 0,0-5 0,-5 3 128,2 1-128,-6 5 128,0 6 0,-1 3 0,6 0-128,-5 12 128,6 4-128,2 2 0,6 1-512,0 5 128,0 4-1152,0 12 128,9 3-1023,-4 9-1</inkml:trace>
  <inkml:trace contextRef="#ctx0" brushRef="#br0" timeOffset="555">4074 9374 3456,'-15'-13'1664,"30"1"512,-7 8 256,1 4-2048,5-9 128,-3 6 384,-2 3 128,0 0-1024,-1 3 0,-2 3 768,-6 1 0,0 5-128,0 9 128,-6 4-384,3 0 128,-2 0-129,5-4 1,-4 9-128,8-1 128,4 1-128,3 2 0,3-6 0,4-1 0,-4-6-128,0-1 0,6-10 0,-2-4 0,6-8-128,0-9 128,-7-6-128,8-6 0,-11 7-128,-5-3 128,-6-7-128,-6 2 128,-6 2 0,-5-1 0,-6 7 0,-2 6 128,-12 3-128,-3 5 128,5 4-384,7 0 128,7 4-896,4-4 128,9 9-1151,19-1 127,5 1-384,18-14 0,6-7 128,-2-4 0</inkml:trace>
  <inkml:trace contextRef="#ctx0" brushRef="#br0" timeOffset="1260">4676 9149 6144,'-19'-83'3072,"10"58"-4224,9 18 7040,0-2-5376,0 9 128,0 0 128,5 4-1,-1 5-895,1 15 128,0 19 768,-5 1 0,0 11-256,0 3 128,0 1-128,4-13 128,-4 8-256,0 4 0,5-3-256,0-6 128,-5-3-128,0-8 0,0-10-128,0-7 128,0-8-256,0-5 128,0-8-128,0-12 0,0-9-128,4 0 0,-4-4 0,0 6 128,10 1 0,0 5 0,9 4 128,-2 6 0,12 3 0,8 0 0,1 0 0,-5 0 128,5 0-128,-1 3 128,5 3-128,-5-3 128,1-3-128,-5 0 128,-1-9-128,-3-3 128,-7 5-128,3 2 0,-11-11 0,-4-2 0,-5-2-128,-10 3 128,-5 1-128,-4 3 128,-11 1-128,8 3 128,-6 6 128,-2 6 0,2-3 128,0 18 128,4-2 128,1-4 0,4 4 0,4 14 0,5-5-128,5 9 128,9-10-256,5 5 128,10-8-256,4 0 128,9-8-384,2-1 0,-2-8-640,6 1 128,-11-10-896,-4 1 128,1-5-1280,-7 9 129,2-3-129,-2-1 0</inkml:trace>
  <inkml:trace contextRef="#ctx0" brushRef="#br0" timeOffset="1516">5684 9442 6272,'14'0'3072,"-6"-13"-2688,-8 13 5248,0 0-5888,0 0 128,5 5-896,3 3 128,0 3-128,-8 21 128,5-6-1024,11-7 0</inkml:trace>
  <inkml:trace contextRef="#ctx0" brushRef="#br0" timeOffset="1691">5737 9787 7296,'-21'-24'3584,"29"11"-4352,-8 13 7423,8-19-6527,5 0 0,1 1-895,7 5-1,0 7-384,8 6 0,-2 6-896,-6-6 0</inkml:trace>
  <inkml:trace contextRef="#ctx0" brushRef="#br0" timeOffset="3651">6522 9071 2560,'0'0'1280,"0"0"-384,0 0 1280,0 3-1664,0 9 128,0 10 384,0 6 0,5 2-1152,1 11 0,3-2 1024,-4 5 0,-1-1-128,1-6 0,0 5-128,-1-1 0,1-3-128,4 4 128,0-1-384,1 2 128,-6-7-256,6-7 127,-6-2-255,1-8 0,0-1-511,-1-3-1,1 1-768,0-6 0,-5 2-768,-5 0 0,5-15 0,0-6 0</inkml:trace>
  <inkml:trace contextRef="#ctx0" brushRef="#br0" timeOffset="4105">6757 9570 5120,'23'-42'2560,"-4"63"-4608,-10-25 5632,-5-1-3584,1 10 0,4 5 512,1 5 0,-1 6-512,0 8 0,2 1 384,-8-2 0,6-7-128,-4 0 128,1-8-256,-2-6 128,1-2-128,-5-5 128,9-12-128,1-6 128,4-7-128,-5-3 128,5 4-256,1-3 0,2-2-128,-2 5 0,4 3 128,-2 5 128,3 10 0,0 3 128,-3 6 128,-2-3 0,-1 6 128,-6 10 0,6 5-128,-3 3 128,3 1-256,4 6 127,5-7-255,2-4 0,-2-3-512,5-1 1,4-4-641,2-3 0,3-5-896,0 1 128,-3-14-256,6-3 0</inkml:trace>
  <inkml:trace contextRef="#ctx0" brushRef="#br0" timeOffset="6388">7698 9112 3968,'-18'-32'1920,"-10"18"-2176,23 14 3456,-4-4-2816,4 4 128,-5 0 256,5 9 0,-4 12-768,6 4 0,-2 12 768,-1 9 0,3 0-128,3 10 0,0 0 0,3-7 128,3-3-128,-1 9-1,-2-5-255,6-1 128,2 1-128,3-4 0,0-9-512,4 0 0,-8-10-512,3-11 0,-2-4-383,-8-16-1,2-8-512,-10-9 128,2-16 128,-11 3 0,-6-3 512,6 12 0,-4-5 640,-2 2 0,3 3 512,-2 4 128,4 3 128,6 2 128,4 0 0,10 4 0,9-1-128,10 4 0,13 1-256,5 8 128,4-9-128,-3 9 0,-1-4-128,1 4 0,3 4-128,-9 5 0,-3 8 0,-6-4 128,-5-1 0,-4 4 0,-1 5 0,-4 4-1,0 0 1,6 0 128,-2-4-128,4 0 0,4-5 0,2-4 0,-2-8-128,2 1 128,-8-10-128,-2-2 0,-4-14-256,0-1 0,-3 3-128,-8-8 0,-6-1 0,-8-6 0,-7 6 0,-15-2 0,-10 5 0,-3 4 128,-5 5 0,3 4 128,7 3 0,8 0 0,1 9 0,7 0 0,11-4 0,10 4 128,13 0-128,11-8 128,11 8-128,12-4 128,8 0-128,1 4 128,4 0-128,-4 4 0,-1 8-128,-3 1 128,-2-1-128,-4 13 128,-10-4 0,-4-3 0,-8-6 0,3 8 0,-9-3 0,-5-1 128,-4-3 0,0-1 0,-5-3 0,0 0 128,0-9-128,4-5 128,5-3-128,2-4 0,3-9-128,0-4 0,4-9-128,1 4 0,-1 2-128,1-2 0,1 10 0,-2 8 0,4 3 128,-2 13 128,-1 8 128,-1 13 0,1 5 0,-1-9 128,2 4 0,-2 3 0,1-3 0,-5 0 0,0-4-128,1 0 128,-7-8-128,1-4 0,2-9-128,-3-9 0,2-12-256,0-4 0,-1-4-128,0 5 0,-1 2-128,3 5 0,-2 1 256,-3 3 1,-3 5 255,8 8 128,-3 5-1,1 2 129,0 5 0,2 10 128,-2-5 0,-1-1 0,6 0-128,1 5 0,-1-3 0,0-2 0,5-4-128,-1-3 0,2-9 0,-2-5 0,1 1-128,0-4 128,-1 0-256,-4-9 128,6-4-128,-6-4 0,0 5-128,-2 3 128,2 1-128,1 3 0,-4 8 256,-3 5 0,1 0 0,2 5 128,-3 2 128,2 11 0,-2 3 128,3-14 0,3 6-128,4 4 128,1-4-128,4-1 0,20 1-128,-6-1 128,0-3-256,-3-2 0,3-2-128,0-5 0,0-9-128,6 1 128,-6-5-256,0 6 0,-3-11 128,-11 6 0,-4-9 128,-5 5 0,-5 0 0,-9 2 0,-9-6 0,-5 3 0,-5 4 128,-10 6 0,-3 2 0,4 5 128,0 5 0,-6 2 0,11 2 0,6 3 128,3 4-128,3 2 0,7 3 0,8-8 0,10-1 0,5 0 0,13 1-128,16-6 128,-6-2-256,-1-1 0,12 1-256,7-5 128,6 0-256,-1-5 128,-5 5-128,-6 0 128,-8-9 0,-4 2 128,-5-6 0,-8 1 128,-11-6 0,-8 6 128,-10-9 0,-6 8 0,-2 1 128,-6 5 0,-6-2 128,-8 9 128,-4 4-128,-2 8 0,6-3 0,5 12 0,5 0-128,4-14 128,3 2-256,11 4 128,11-5-128,7 0 128,7-8-128,1 0 0,2 8-256,1-8 128,-1-8-256,1-8 128,-1-9-256,4-9 128,-8-15 0,-6-19 128,-4-2 1,-5 4-1,-9 2 128,-3 8 128,-3 0 0,-2 10 0,-3 13 128,2 8 128,0 9-1,0 11 129,-1 10 0,-4 11 0,10 9 0,-2 5 128,2 23 0,4 2 0,0 4-256,4-1 128,2-5-128,8 2 0,0-5-128,9-4 128,6-13-512,3 4 128,5-8-768,-4 4 128,-1-3-768,-4-1 1,6-4-897,4-7 128,-2-12 0,2 0 0,-4-28 512,36-11 0</inkml:trace>
  <inkml:trace contextRef="#ctx0" brushRef="#br0" timeOffset="8790">11676 8908 3968,'-14'-41'1920,"3"29"-2688,11 6 4608,0 3-3584,-3 0 128,-3 3 256,-2 3 0,-3 10-768,-4 8 128,3 7 640,-7 15 0,-10 19-128,1 5 128,0-2-256,5-2 0,8 1 0,12-6 0,3-14-256,13-2 128,6-8-128,4-9 128,11-9-256,3-3 128,5-5-256,1 1 128,3-18-128,-4-3 0,-4-4-128,-5-5 128,-6 3 0,1 2 0,-14 3 256,-3 5 0,-2 8 128,-1 8 128,-2-4 0,-3 21 0,8-4-1,-2-3 129,0-2-128,1 5 0,-1-5-128,5 5 128,9-8-128,5-1 0,4-9-384,2-3 128,-2-6-256,-4 0 128,-3-6-256,-2-4 0,-5-5-128,-8 0 0,-6-5 129,-13 6 127,-5 0 128,-9 8 128,-11-6 0,-3 6 128,5 2 0,-1 7 127,1-6 1,4 18 0,8-6-128,2 3 128,8-6 0,6 0 0,4 0-128,9 0 0,8-6-128,9-6 128,2 0-128,9 0 0,6-4-128,-7 0 0,2 1-128,-6 8 128,-4-1 0,0 8 0,-4 8 0,-5 4 128,-5 4 128,0 10 0,-5-2 0,0 15 128,2-10 0,-3-8 128,1-6-256,2-2 128,-3 0-128,7-8 128,-1 7-128,4-5 128,7-7-128,-3-12 0,7 0-128,-1-14 0,-1-2 0,1-9 0,-3-2-256,-8 11 128,3 3 0,-2 4 0,-4 9 128,-5 2 0,2 10 128,-8 10 0,2 5 0,-5 3 128,0-2 0,6 2 0,2-3-128,1 11 128,2-14-256,3 6 128,4-12-384,1 4 0,4-7-512,5-3 128,1-3-512,-1-7 0,-1 4-127,1-12-1,0 2 256,1-9 0,-1 0 384,1 4 0,-7-4 384,-2-5 0,-6 6 384,-10-2 128,-8 1 384,-6 9 0,-5 4 128,-2 7 128,-3 10-128,2 2 128,4 2-256,4 3-1,6 5-255,4 1 128,9-2-256,5 4 0,9 2-256,5-3 128,6 2 0,7 10 0,-3-3-256,-6 2 128,-9-5-128,-3 0 128,-6-10-128,-11-2 128,-3-4 0,-8 0 0,-6-2 0,-1-2 128,-2-1-128,3-1 128,-1-3 0,6 6 0,4-12-128,10 6 0,4-7-128,9 2 0,7-2-128,1-6 128,2 1-128,1-6 0,8 2 128,2-8 0,-2-6 0,-5 1 0,-4 4 0,-8 1 128,-16 2 0,-4 4 0,-4 6 128,-10 0 128,-6 4 0,6 0 0,-4 12 128,-1 4 0,-4 4 0,3 4 0,6 2-128,6 4 128,2-3-128,6 2 0,11-5-128,-2 6 0,13-14-256,16 1 0,1-6-128,2-6 128,1-6-256,0-3 128,1-6-128,-6 6 128,0 0 0,-8 4 0,-1 8 128,-10 0 0,6 4 0,-10 8 0,1-3 0,-3 16 0,2-13 128,-3 10 0,-7-6 0,1 0 0,-10-16 128,1 0 128,-2-8-128,6-4 128,0 0 0,6-6 0,3-4-128,0-2 0,1 8-256,-1 0 128,5 7-128,1 0 0,-1 9 128,3 6 0,3 0 128,3 7 0,0 0 0,-4 4 0,4-1 128,6-3 0,-1-5-128,0 1 0,4-9-128,2-5 0,3-2-128,-5-11 128,-4-10-384,-3-6 128,-2-12-128,0-3 128,0-10 0,-4-9 0,-1 6 0,2 16 128,-12 0 256,-2 6 0,-1 6 0,-5 9 0,0 13 128,-5-1 128,-4 8-128,-2 5 128,-3 13-128,6 13 128,-2 6-128,2 7 128,2 5-128,6 15 0,6-5 0,2 5 0,6-10 0,15 2 0,-2-2-128,6-6 0,4-3-128,6-6 128,0-13-384,-7-5 0,2-7-512,-4-5 0,-3-4-640,3 0 0,-6-8-639,-5 0-1,-5-2-256,-8-2 0,-10-4 256,-10-14 128</inkml:trace>
  <inkml:trace contextRef="#ctx0" brushRef="#br0" timeOffset="9053">14293 9099 5120,'-15'-7'2560,"34"-10"-3072,-9 8 5504,4 1-4224,9 0 128,5-2 256,1 4 0,7-4-1536,12 2 0,4 1 896,-1-2 127,0 0-383,-3-4 0,-7 4-384,-8 6 128,-4 3-639,-7 0-1,-2 3-768,-6 3 0,-14 6-640,-10-8 128,1-1-128,-6 15 0</inkml:trace>
  <inkml:trace contextRef="#ctx0" brushRef="#br0" timeOffset="12759">15959 9616 2688,'-8'-12'1280,"-1"15"-1408,9-3 2432,0 0-1920,0 0 128,0 0 512,0 0 128,9 0-1280,5 0 128,9 0 768,5 0 0,9-3-256,12 3 0,2-6-256,0 6 0,-9-3-256,0 3 0,0 0-640,-5 0 128,2 0-768,2 3 128,7 3-384,8 1 128</inkml:trace>
  <inkml:trace contextRef="#ctx0" brushRef="#br0" timeOffset="13966">17437 9550 3072,'-11'-13'1536,"-3"-3"-1280,11 11 2688,-2 1-2560,-15-4 0,-6 4 512,-3 0 0,-8 4-1024,-2-5 128,7 5 512,4 0 128,-6 0-128,17 5 0,2-5-384,10 8 128,5-3-256,11 2 128,7 2-128,10 0 128,9 3-128,-3 4 0,-3 2 0,-2 10 0,-7 2-128,-2-2 128,-6-3-128,-8 5 128,-6-1 128,-6 4 0,-13-7 0,-4-6 128,-5-4 0,-4-3 0,3-8 0,10-5 0,5-5-128,-4-4 0,13 5-128,10-4 128,13-5-128,7 6 128,7-5-256,1 3 128,7-4-128,12-4 128,4 1-128,1 0 0,0-2 0,-6 2 0,-8-1 0,-6 4 0,-9-3 0,-5 4 128,-9-1 0,-5 1 0,-9-1 0,-9 5 0,-5-5 128,-5 10 0,-5-6 0,-3 9 128,-2 3 0,6 6 128,0 4-128,0 3 0,9 5 0,3 0 0,8 0-128,6-1 0,12-2-1,9-2 1,3-4-128,12 0 128,1-3-128,-1 0 0,2-2-128,12-7 128,2-7-128,-4 2 1,-3-2-1,-2-5 0,-4-6 0,1 2 0,-11-9 128,-4 3 0,-4-2-128,-11 2 128,-8 10-128,-10 0 128,-4-4 0,-5 7 0,-4 5 128,-6 8 0,-8 5 128,-6 3 0,1 4 127,4 2 129,4-2-128,15 5 128,6-5-128,13 5 0,9-5-128,13 2 0,1-11-512,5 5 0,10-6-512,8-3 0,15 1-767,3 1 127,-4 7-896,11 10 128,4-15 0,17 2 128</inkml:trace>
  <inkml:trace contextRef="#ctx0" brushRef="#br0" timeOffset="15511">19194 9617 3968,'-29'-10'1920,"10"20"-1920,19-7 3840,0 2-3584,5-1 128,4 0 128,0 4 0,11 1-640,-1-2 0,-2-1 384,3-3 128,-2-3-256,6 0 128,3-9-128,2 2 0,-1-5-128,-5 3 0,-9-3 0,-3-1 128,-17 0-256,-2 5 128,-12-1 128,2 2 0,-6 1 128,-5 0 0,-3 6 0,-5 3 128,3 0 0,-3 10 128,9 4-256,10 3 0,36 14-128,10-4 128,9-6-256,6-2 0,8-10-128,6 1 0,-6-10-128,6-3 0,-2-8-256,1-8 128,1-6 0,-6-2 0,-8-2 0,-6-2 0,-3-11 128,-11-7 0,-6-3 128,-2-1 128,-10 0 128,-5-4 128,0 13 0,-5 7 128,1 9 0,-7 8 128,3 13 0,-1 13 0,0 12-128,9 8 128,0 4-128,4 8 127,4 1-255,6-4 0,11-1-128,-7 6 128,1-3-128,-1 2 128,2-8-256,-1-2 0,-6-7-256,1-4 128,-4-9-128,-6-2 0,-4-10-255,-4-4 127,-6-8 128,-4-2 0,-4-6 128,-5 2 0,-2 2 0,7 4 128,-1 0 0,5 2 128,-4 7 0,7 3 128,8 0-128,6 3 128,8 1-128,12 5 0,-3 0 0,6 0 127,-1-6-255,-2 1 128,5-4-256,4-4 128,5-4-128,2-5 1,-2-3-129,-5 3 128,2-17-128,-6-3 0,-5-4 128,-5-1 0,-4 1 0,-3 7 128,-3-1 0,-2 9 0,-3 6 0,2 2 128,-5 14 0,6 5 0,-3 8 128,2 8 0,1 4-128,3 15 128,0-15-1,5 6 1,5-7-128,-1 4 0,5-6 0,5-1 0,10-8-128,0-5 128,-6-4-256,2-4 128,-6-4-256,-1-4 128,-2 8 0,-8-4 0,-2-8-128,-1 2 129,-6 2-1,3 4 128,-2 4 128,-4 4-1,4-1 129,0 2 0,5 5 128,0 2 0,1 0-128,7 4 128,2 0-128,9 2 128,-4-6-256,-7 0 0,7-8-128,-1 2 128,4-12-384,1 2 0,-1-8-128,2 0 0,-6 0-128,4-1 128,-7-8-128,-7 5 1,-4-2 255,0 6 128,-5 3 128,-4 6 0,-5 3 128,5 3 128,-5 2 127,0-5 129,4 4-128,2 8 128,2 0-128,1 6 0,2-6-128,3 4 128,0-3-768,0 0 0,-2-8-640,3 2 128,-1-2-767,-3-2-1,-3 1-640,-8 2 128,-5-12 128,2-1 128</inkml:trace>
  <inkml:trace contextRef="#ctx0" brushRef="#br0" timeOffset="15747">21235 9359 6016,'-29'-32'2944,"29"22"-6144,0 10 6400,16 0-3968,-3 0 0,9 10-1408,12 9 0</inkml:trace>
  <inkml:trace contextRef="#ctx0" brushRef="#br0" timeOffset="16199">21619 9401 6656,'-28'-19'3328,"-9"44"-4608,32-16 6656,-5 4-5120,2-1 128,2 10 256,1-2 128,5-7-896,0 3 0,11 6 512,7 2 127,6-2-383,14-3 128,-2-6-512,7 1 128,3-11-255,5-3-1,1-8-256,10-5 0,-11 1 0,-5-1 0,-3-12 128,-6 1 128,-9-6 128,-5 1 0,-3-1 384,-6 5 128,-5 6 128,-9 0 0,-4-2 256,-7 14 0,3 2 0,-1 10 0,-2 2-256,8 2 127,6 7-255,11 2 128,6-2-128,8 5 0,10 4-128,8-8 0,6 0 0,-6-5 0,0 4-128,-3 2 128,-9-2-256,-11 5 128,-15-5 128,-11 2 128,-16-6-128,-10-2 128,-8-7-128,-5 0 128,10-3-256,7 0 128,2-3-768,9 0 128,14-7-1024,14 2 1,20-1-769,12 9 128,10 0-128,1-16 0</inkml:trace>
  <inkml:trace contextRef="#ctx0" brushRef="#br0" timeOffset="17941">23620 8970 2688,'0'-54'1280,"-25"0"-896,12 41 2176,-11 6-1536,-4 2 128,-4-4 768,-6 2 0,1 7-2560,-2 0 128,7 7 1408,4 19 128,5 12-512,4 12 0,1 20-512,7 1 128,11 4-128,0 4 128,11-13 0,-3-2 0,7-2-128,2-8 128,3-9 0,0-6 0,-6-11 0,-6-6 0,1-14 0,-9-8 0,-5-14-128,1-2 128,-1 4-128,5-10 128,0-2-256,9-4 128,5-3 0,6 6 0,2 4-128,2 5 0,4 4 0,0 3 128,0 9-128,-4 9 128,0 0 0,0 3 128,-7 4 0,2 6 0,1-7 0,3 3 127,6 1-127,3 3 128,-4-4-128,5-2 0,-1-4-128,5-4 128,-3-8-128,-2-5 0,-4-2-128,-8-5 0,-6 6 0,-10 3 0,-8-15-128,-10 6 129,-11-1-1,-7 7 128,-5-7 0,-5 4 0,4 0 0,10 6 0,0 3 0,8 0 0,8-4 0,1-1 128,8 2-128,3 3 127,8-6-127,6-1 128,10-2-128,4-3 128,4 3-128,6-4 128,0 1-128,4 0 0,-1-1-128,2 4 128,-1 6 0,0 3 0,-4 0-128,-1 9 128,-9 7-128,1 2 1,-7 1-1,2 11 128,-5-9-128,-5-5 128,1-7 0,-7-2 0,1 2 128,2-6 0,-3 3-128,2-2 127,0-8 1,-6-8 0,6-1-128,2-5 128,3-3-128,-1 1 0,5-1 0,-5 0 0,4 9-128,7-1 128,-7 10-128,1 6 128,-1 10-128,2-1 128,-1 0-127,-2 13 127,3-4 0,-6-3 127,0-2-127,0-4 128,-1-2-128,-2-7 128,3 0 0,0 3 0,0-12-128,0 3 128,4-13-128,2 3 0,-6-7-128,0-2 128,-2 1-128,2-4 0,-3 4 0,-2 5 128,-1 7 0,3 5 0,-2 4 128,0 10 0,0 2 128,1 4 0,-1 2 0,0 1 128,5 2-128,0 1 0,0-7 0,6-6 0,-2 3-128,1-2 128,4 2-128,0-5 0,2-10-128,-2-1 0,9-14 0,-4 2 0,-5-5-128,5-4 0,-2 4 0,-4 5 0,-4-2 0,2 2 128,-6 7-128,0 3 128,-5-4-128,0 7 128,1-2 0,-1 1 0,0 0 0,1 4 0,0 0 0,-2 4 0,1 0-128,2 4 128,-3-4 0,2 5 0,0-6-128,-1 3 128,-4-3 0,-1 1 0,-4-4 0,0 0 0,0 0 0,0 0 128,-4 0-128,4 0 0,-5 0-128,0-4 0,5 4 128,0 0 0,0 0 0,-4 0 0,-1-3 0,0 6 0,1-3 128,-2 13 128,2-5-256,4 5 128,0-1 0,0 9 0,4-5 0,6 2 0,0-2 0,4-7 0,-1 4-512,1-7 128,0 0-512,0 1 0,1-2-511,-1 2-1,0-2-768,5 5 128,-1-4 0,1 7 0,-5-4 256,4 3 0</inkml:trace>
  <inkml:trace contextRef="#ctx0" brushRef="#br0" timeOffset="18181">26039 9587 5504,'-8'-12'2688,"-24"-1"-4352,18 13 6144,0-3-4352,0-6 128,-1-4 896,-4 5 0,2-5-1152,-3 13 128,3 5 640,2 3 0,5-3-384,-5-5 128,12 3-1152,3 1 0,3 5-1152,12 8 128,-10-1-512,18 0 128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2-13T12:18:35.390"/>
    </inkml:context>
    <inkml:brush xml:id="br0">
      <inkml:brushProperty name="width" value="0.06667" units="cm"/>
      <inkml:brushProperty name="height" value="0.06667" units="cm"/>
    </inkml:brush>
  </inkml:definitions>
  <inkml:trace contextRef="#ctx0" brushRef="#br0">3319 9777 2432,'5'4'1152,"4"-20"-1152,-9 16 1280,9 0-1024,1 0 128,-1 0 0,6 0 128,7 0-640,2 0 128,0-5 384,3 5 0,6 0-128,5 0 128,13-3-128,6 3 0,-1-10 0,10 10 0,14-3-128,8-2 128,0 2-128,12-7 128,8 4-128,0 0 0,12-1 0,11 2 128,0 1-128,11 1 128,-6 3-128,13-5 0,1 1 0,1-8 128,-3 7-128,6 5 0,6-8 0,-10 0 0,9-1 0,1 5 0,4 1 0,-4-3 0,2-1-128,3 2 128,9 1 0,-6-4 0,99-1 0,-13-3 0,-21 4 0,-19 3 0,11 2-128,-18-6 128,4 5 0,-9 8 0,-2-4-128,2 0 0,0 0 0,8 5 0,-4-1 0,10-4 128,0 8-128,-6-4 0,6-4 0,-5 0 0,-11 0 0,-3 0 128,4-4-128,-8-4 0,-10 8 0,-7-4 0,8-1 0,-6 1 0,-14 8 0,-4-8 0,-1 4 0,-5 4 128,-9-8-256,-9 8 128,-18 5 0,-7-6 0,-8 2 0,-13-1 0,-10-4-128,-11 9 128,-4-9 0,-8 3 0,-6-3 0,-8 0 128,-1 0-128,-13 9 0,-7-9 0,-2 0 0,-6 0-256,-5 0 0,0-5-640,-4 5 0,-5 5-768,4-1 0,-4-4 0,5-9 128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8FCC37-065B-49DF-88D5-E60C4F3A3768}" type="datetimeFigureOut">
              <a:rPr lang="en-GB" smtClean="0"/>
              <a:t>19/11/2018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5B9F99-59C8-4C00-8799-1A0ED5654EC7}" type="slidenum">
              <a:rPr lang="en-GB" smtClean="0"/>
              <a:t>‹#›</a:t>
            </a:fld>
            <a:endParaRPr lang="en-GB"/>
          </a:p>
        </p:txBody>
      </p:sp>
    </p:spTree>
    <p:extLst>
      <p:ext uri="{BB962C8B-B14F-4D97-AF65-F5344CB8AC3E}">
        <p14:creationId xmlns:p14="http://schemas.microsoft.com/office/powerpoint/2010/main" val="156069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619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685800" y="1143000"/>
            <a:ext cx="5486400" cy="3086100"/>
          </a:xfrm>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CF873BD-BD3C-4A73-9D5E-F4312B249ADB}" type="slidenum">
              <a:rPr kumimoji="0" lang="en-US" alt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09607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Log</a:t>
            </a:r>
          </a:p>
          <a:p>
            <a:pPr marL="171450" indent="-171450">
              <a:buFontTx/>
              <a:buChar char="•"/>
            </a:pPr>
            <a:r>
              <a:rPr lang="en-US" dirty="0"/>
              <a:t>Components, rationale</a:t>
            </a:r>
          </a:p>
          <a:p>
            <a:pPr marL="171450" indent="-171450">
              <a:buFontTx/>
              <a:buChar char="•"/>
            </a:pPr>
            <a:r>
              <a:rPr lang="en-US" dirty="0"/>
              <a:t>Tutor logging</a:t>
            </a:r>
          </a:p>
          <a:p>
            <a:pPr marL="171450" indent="-171450">
              <a:buFontTx/>
              <a:buChar char="•"/>
            </a:pPr>
            <a:r>
              <a:rPr lang="en-US" dirty="0"/>
              <a:t>Average percentage</a:t>
            </a:r>
            <a:r>
              <a:rPr lang="en-US" baseline="0" dirty="0"/>
              <a:t> mark</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52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517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Wireframe </a:t>
            </a:r>
            <a:r>
              <a:rPr lang="en-GB" dirty="0" err="1"/>
              <a:t>shader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636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Log</a:t>
            </a:r>
          </a:p>
          <a:p>
            <a:pPr marL="171450" indent="-171450">
              <a:buFontTx/>
              <a:buChar char="•"/>
            </a:pPr>
            <a:r>
              <a:rPr lang="en-US" dirty="0"/>
              <a:t>Components, rationale</a:t>
            </a:r>
          </a:p>
          <a:p>
            <a:pPr marL="171450" indent="-171450">
              <a:buFontTx/>
              <a:buChar char="•"/>
            </a:pPr>
            <a:r>
              <a:rPr lang="en-US" dirty="0"/>
              <a:t>Tutor logging</a:t>
            </a:r>
          </a:p>
          <a:p>
            <a:pPr marL="171450" indent="-171450">
              <a:buFontTx/>
              <a:buChar char="•"/>
            </a:pPr>
            <a:r>
              <a:rPr lang="en-US" dirty="0"/>
              <a:t>Average percentage</a:t>
            </a:r>
            <a:r>
              <a:rPr lang="en-US" baseline="0" dirty="0"/>
              <a:t> mark</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42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8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Wireframe </a:t>
            </a:r>
            <a:r>
              <a:rPr lang="en-GB" dirty="0" err="1"/>
              <a:t>shader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092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Log</a:t>
            </a:r>
          </a:p>
          <a:p>
            <a:pPr marL="171450" indent="-171450">
              <a:buFontTx/>
              <a:buChar char="•"/>
            </a:pPr>
            <a:r>
              <a:rPr lang="en-US" dirty="0"/>
              <a:t>Components, rationale</a:t>
            </a:r>
          </a:p>
          <a:p>
            <a:pPr marL="171450" indent="-171450">
              <a:buFontTx/>
              <a:buChar char="•"/>
            </a:pPr>
            <a:r>
              <a:rPr lang="en-US" dirty="0"/>
              <a:t>Tutor logging</a:t>
            </a:r>
          </a:p>
          <a:p>
            <a:pPr marL="171450" indent="-171450">
              <a:buFontTx/>
              <a:buChar char="•"/>
            </a:pPr>
            <a:r>
              <a:rPr lang="en-US" dirty="0"/>
              <a:t>Average percentage</a:t>
            </a:r>
            <a:r>
              <a:rPr lang="en-US" baseline="0" dirty="0"/>
              <a:t> mark</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698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059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Wireframe </a:t>
            </a:r>
            <a:r>
              <a:rPr lang="en-GB" dirty="0" err="1"/>
              <a:t>shader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65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201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Log</a:t>
            </a:r>
          </a:p>
          <a:p>
            <a:pPr marL="171450" indent="-171450">
              <a:buFontTx/>
              <a:buChar char="•"/>
            </a:pPr>
            <a:r>
              <a:rPr lang="en-US" dirty="0"/>
              <a:t>Components, rationale</a:t>
            </a:r>
          </a:p>
          <a:p>
            <a:pPr marL="171450" indent="-171450">
              <a:buFontTx/>
              <a:buChar char="•"/>
            </a:pPr>
            <a:r>
              <a:rPr lang="en-US" dirty="0"/>
              <a:t>Tutor logging</a:t>
            </a:r>
          </a:p>
          <a:p>
            <a:pPr marL="171450" indent="-171450">
              <a:buFontTx/>
              <a:buChar char="•"/>
            </a:pPr>
            <a:r>
              <a:rPr lang="en-US" dirty="0"/>
              <a:t>Average percentage</a:t>
            </a:r>
            <a:r>
              <a:rPr lang="en-US" baseline="0" dirty="0"/>
              <a:t> mark</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693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512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Wireframe </a:t>
            </a:r>
            <a:r>
              <a:rPr lang="en-GB" dirty="0" err="1"/>
              <a:t>shader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043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Wireframe </a:t>
            </a:r>
            <a:r>
              <a:rPr lang="en-GB" dirty="0" err="1"/>
              <a:t>shader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002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Log</a:t>
            </a:r>
          </a:p>
          <a:p>
            <a:pPr marL="171450" indent="-171450">
              <a:buFontTx/>
              <a:buChar char="•"/>
            </a:pPr>
            <a:r>
              <a:rPr lang="en-US" dirty="0"/>
              <a:t>Components, rationale</a:t>
            </a:r>
          </a:p>
          <a:p>
            <a:pPr marL="171450" indent="-171450">
              <a:buFontTx/>
              <a:buChar char="•"/>
            </a:pPr>
            <a:r>
              <a:rPr lang="en-US" dirty="0"/>
              <a:t>Tutor logging</a:t>
            </a:r>
          </a:p>
          <a:p>
            <a:pPr marL="171450" indent="-171450">
              <a:buFontTx/>
              <a:buChar char="•"/>
            </a:pPr>
            <a:r>
              <a:rPr lang="en-US" dirty="0"/>
              <a:t>Average percentage</a:t>
            </a:r>
            <a:r>
              <a:rPr lang="en-US" baseline="0" dirty="0"/>
              <a:t> mark</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271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t>35</a:t>
            </a:fld>
            <a:endParaRPr lang="en-US"/>
          </a:p>
        </p:txBody>
      </p:sp>
    </p:spTree>
    <p:extLst>
      <p:ext uri="{BB962C8B-B14F-4D97-AF65-F5344CB8AC3E}">
        <p14:creationId xmlns:p14="http://schemas.microsoft.com/office/powerpoint/2010/main" val="2606073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637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6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64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504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187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Log</a:t>
            </a:r>
          </a:p>
          <a:p>
            <a:pPr marL="171450" indent="-171450">
              <a:buFontTx/>
              <a:buChar char="•"/>
            </a:pPr>
            <a:r>
              <a:rPr lang="en-US" dirty="0"/>
              <a:t>Components, rationale</a:t>
            </a:r>
          </a:p>
          <a:p>
            <a:pPr marL="171450" indent="-171450">
              <a:buFontTx/>
              <a:buChar char="•"/>
            </a:pPr>
            <a:r>
              <a:rPr lang="en-US" dirty="0"/>
              <a:t>Tutor logging</a:t>
            </a:r>
          </a:p>
          <a:p>
            <a:pPr marL="171450" indent="-171450">
              <a:buFontTx/>
              <a:buChar char="•"/>
            </a:pPr>
            <a:r>
              <a:rPr lang="en-US" dirty="0"/>
              <a:t>Average percentage</a:t>
            </a:r>
            <a:r>
              <a:rPr lang="en-US" baseline="0" dirty="0"/>
              <a:t> mark</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99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230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18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786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Log</a:t>
            </a:r>
          </a:p>
          <a:p>
            <a:pPr marL="171450" indent="-171450">
              <a:buFontTx/>
              <a:buChar char="•"/>
            </a:pPr>
            <a:r>
              <a:rPr lang="en-US" dirty="0"/>
              <a:t>Components, rationale</a:t>
            </a:r>
          </a:p>
          <a:p>
            <a:pPr marL="171450" indent="-171450">
              <a:buFontTx/>
              <a:buChar char="•"/>
            </a:pPr>
            <a:r>
              <a:rPr lang="en-US" dirty="0"/>
              <a:t>Tutor logging</a:t>
            </a:r>
          </a:p>
          <a:p>
            <a:pPr marL="171450" indent="-171450">
              <a:buFontTx/>
              <a:buChar char="•"/>
            </a:pPr>
            <a:r>
              <a:rPr lang="en-US" dirty="0"/>
              <a:t>Average percentage</a:t>
            </a:r>
            <a:r>
              <a:rPr lang="en-US" baseline="0" dirty="0"/>
              <a:t> mark</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285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Background placeholder: </a:t>
            </a:r>
            <a:r>
              <a:rPr lang="en-US" b="1" dirty="0"/>
              <a:t>After choosing your image, Right click on the image -&gt; Send to back -&gt; Click on send to 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303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7D55-42F6-4D94-9E58-BEBE5B8DDD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5CCC1FC-2C2D-47FB-AB8F-A61A7DF44C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0C24EA5-EF9A-485B-83B6-3EDF16332742}"/>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5" name="Footer Placeholder 4">
            <a:extLst>
              <a:ext uri="{FF2B5EF4-FFF2-40B4-BE49-F238E27FC236}">
                <a16:creationId xmlns:a16="http://schemas.microsoft.com/office/drawing/2014/main" id="{5C1F3E42-9B14-4B1B-9345-EF2F294031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0CBAD3-6255-4502-B8E0-3B86281E3935}"/>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254159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0226-CCC3-495F-AAE4-6AB8E6FED03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10021F-C46F-48EF-8759-C7CE7B8BEE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C53F53-907B-4F13-96F6-D21A3ACDA0A6}"/>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5" name="Footer Placeholder 4">
            <a:extLst>
              <a:ext uri="{FF2B5EF4-FFF2-40B4-BE49-F238E27FC236}">
                <a16:creationId xmlns:a16="http://schemas.microsoft.com/office/drawing/2014/main" id="{712F4BAF-7FE3-4ABA-A2DB-C551DE1217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9F8CDA-E803-44EA-B8F5-3971DFA20901}"/>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1081695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CDAB28-1D67-43F5-93B4-B33F3BDD10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C89D73E-0AB7-4101-8352-FAE1C66680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0A88B2-34A9-45BD-A3EE-FC231C11E7FC}"/>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5" name="Footer Placeholder 4">
            <a:extLst>
              <a:ext uri="{FF2B5EF4-FFF2-40B4-BE49-F238E27FC236}">
                <a16:creationId xmlns:a16="http://schemas.microsoft.com/office/drawing/2014/main" id="{15BE9DF0-91FD-47DB-AE12-B9BF4FCD99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4A0325-5865-4C8C-96C5-081EF3A1DD39}"/>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190557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Tree>
    <p:extLst>
      <p:ext uri="{BB962C8B-B14F-4D97-AF65-F5344CB8AC3E}">
        <p14:creationId xmlns:p14="http://schemas.microsoft.com/office/powerpoint/2010/main" val="751605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615568" y="1946809"/>
            <a:ext cx="1834564" cy="2717399"/>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7" name="Picture Placeholder 2"/>
          <p:cNvSpPr>
            <a:spLocks noGrp="1"/>
          </p:cNvSpPr>
          <p:nvPr>
            <p:ph type="pic" sz="quarter" idx="12" hasCustomPrompt="1"/>
          </p:nvPr>
        </p:nvSpPr>
        <p:spPr>
          <a:xfrm>
            <a:off x="3982250" y="1946809"/>
            <a:ext cx="1834564" cy="2717399"/>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6348932" y="1946809"/>
            <a:ext cx="1834564" cy="2717399"/>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9" name="Picture Placeholder 2"/>
          <p:cNvSpPr>
            <a:spLocks noGrp="1"/>
          </p:cNvSpPr>
          <p:nvPr>
            <p:ph type="pic" sz="quarter" idx="14" hasCustomPrompt="1"/>
          </p:nvPr>
        </p:nvSpPr>
        <p:spPr>
          <a:xfrm>
            <a:off x="8715613" y="1946809"/>
            <a:ext cx="1834564" cy="2717399"/>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917451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8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3116222"/>
            <a:ext cx="10363200" cy="817561"/>
          </a:xfrm>
        </p:spPr>
        <p:txBody>
          <a:bodyPr>
            <a:normAutofit/>
          </a:bodyPr>
          <a:lstStyle>
            <a:lvl1pPr algn="ctr">
              <a:defRPr sz="32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3758294"/>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5134855" y="993989"/>
            <a:ext cx="1922289" cy="1967547"/>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2285832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9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
            <a:ext cx="12192000" cy="3096666"/>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7" name="Picture Placeholder 2"/>
          <p:cNvSpPr>
            <a:spLocks noGrp="1"/>
          </p:cNvSpPr>
          <p:nvPr>
            <p:ph type="pic" sz="quarter" idx="12" hasCustomPrompt="1"/>
          </p:nvPr>
        </p:nvSpPr>
        <p:spPr>
          <a:xfrm>
            <a:off x="5134855" y="1682369"/>
            <a:ext cx="1922289" cy="1967547"/>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886852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69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8" name="Picture Placeholder 2"/>
          <p:cNvSpPr>
            <a:spLocks noGrp="1"/>
          </p:cNvSpPr>
          <p:nvPr>
            <p:ph type="pic" sz="quarter" idx="11" hasCustomPrompt="1"/>
          </p:nvPr>
        </p:nvSpPr>
        <p:spPr>
          <a:xfrm>
            <a:off x="4057170" y="2443089"/>
            <a:ext cx="1605963" cy="2866578"/>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9" name="Picture Placeholder 2"/>
          <p:cNvSpPr>
            <a:spLocks noGrp="1"/>
          </p:cNvSpPr>
          <p:nvPr>
            <p:ph type="pic" sz="quarter" idx="12" hasCustomPrompt="1"/>
          </p:nvPr>
        </p:nvSpPr>
        <p:spPr>
          <a:xfrm>
            <a:off x="6131859" y="2458456"/>
            <a:ext cx="1736591" cy="304331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1372253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3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914401" y="1831358"/>
            <a:ext cx="2796988" cy="4008508"/>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7" name="Picture Placeholder 2"/>
          <p:cNvSpPr>
            <a:spLocks noGrp="1"/>
          </p:cNvSpPr>
          <p:nvPr>
            <p:ph type="pic" sz="quarter" idx="12" hasCustomPrompt="1"/>
          </p:nvPr>
        </p:nvSpPr>
        <p:spPr>
          <a:xfrm>
            <a:off x="3772861" y="1831358"/>
            <a:ext cx="2796988" cy="211055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6631320" y="1831358"/>
            <a:ext cx="4646279" cy="211055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9" name="Picture Placeholder 2"/>
          <p:cNvSpPr>
            <a:spLocks noGrp="1"/>
          </p:cNvSpPr>
          <p:nvPr>
            <p:ph type="pic" sz="quarter" idx="14" hasCustomPrompt="1"/>
          </p:nvPr>
        </p:nvSpPr>
        <p:spPr>
          <a:xfrm>
            <a:off x="6631320" y="3990571"/>
            <a:ext cx="4646279" cy="1849295"/>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 name="Rectangle 1"/>
          <p:cNvSpPr/>
          <p:nvPr userDrawn="1"/>
        </p:nvSpPr>
        <p:spPr>
          <a:xfrm>
            <a:off x="3772861" y="3990570"/>
            <a:ext cx="2796988" cy="1849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319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4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7" name="Picture Placeholder 2"/>
          <p:cNvSpPr>
            <a:spLocks noGrp="1"/>
          </p:cNvSpPr>
          <p:nvPr>
            <p:ph type="pic" sz="quarter" idx="12" hasCustomPrompt="1"/>
          </p:nvPr>
        </p:nvSpPr>
        <p:spPr>
          <a:xfrm>
            <a:off x="5609345" y="1831358"/>
            <a:ext cx="2796988" cy="211055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914400" y="1831358"/>
            <a:ext cx="4646279" cy="211055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9" name="Picture Placeholder 2"/>
          <p:cNvSpPr>
            <a:spLocks noGrp="1"/>
          </p:cNvSpPr>
          <p:nvPr>
            <p:ph type="pic" sz="quarter" idx="14" hasCustomPrompt="1"/>
          </p:nvPr>
        </p:nvSpPr>
        <p:spPr>
          <a:xfrm>
            <a:off x="3611495" y="3990571"/>
            <a:ext cx="4794838" cy="1849295"/>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0" name="Picture Placeholder 2"/>
          <p:cNvSpPr>
            <a:spLocks noGrp="1"/>
          </p:cNvSpPr>
          <p:nvPr>
            <p:ph type="pic" sz="quarter" idx="15" hasCustomPrompt="1"/>
          </p:nvPr>
        </p:nvSpPr>
        <p:spPr>
          <a:xfrm>
            <a:off x="8454999" y="1831358"/>
            <a:ext cx="2822600" cy="211055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1" name="Picture Placeholder 2"/>
          <p:cNvSpPr>
            <a:spLocks noGrp="1"/>
          </p:cNvSpPr>
          <p:nvPr>
            <p:ph type="pic" sz="quarter" idx="16" hasCustomPrompt="1"/>
          </p:nvPr>
        </p:nvSpPr>
        <p:spPr>
          <a:xfrm>
            <a:off x="914400" y="3990571"/>
            <a:ext cx="2635624" cy="1849295"/>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2" name="Picture Placeholder 2"/>
          <p:cNvSpPr>
            <a:spLocks noGrp="1"/>
          </p:cNvSpPr>
          <p:nvPr>
            <p:ph type="pic" sz="quarter" idx="17" hasCustomPrompt="1"/>
          </p:nvPr>
        </p:nvSpPr>
        <p:spPr>
          <a:xfrm>
            <a:off x="8454999" y="3990571"/>
            <a:ext cx="2822600" cy="1849295"/>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8564739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59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476410"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3" name="Picture Placeholder 2"/>
          <p:cNvSpPr>
            <a:spLocks noGrp="1"/>
          </p:cNvSpPr>
          <p:nvPr>
            <p:ph type="pic" sz="quarter" idx="17" hasCustomPrompt="1"/>
          </p:nvPr>
        </p:nvSpPr>
        <p:spPr>
          <a:xfrm>
            <a:off x="2358998"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4" name="Picture Placeholder 2"/>
          <p:cNvSpPr>
            <a:spLocks noGrp="1"/>
          </p:cNvSpPr>
          <p:nvPr>
            <p:ph type="pic" sz="quarter" idx="18" hasCustomPrompt="1"/>
          </p:nvPr>
        </p:nvSpPr>
        <p:spPr>
          <a:xfrm>
            <a:off x="4241586"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5" name="Picture Placeholder 2"/>
          <p:cNvSpPr>
            <a:spLocks noGrp="1"/>
          </p:cNvSpPr>
          <p:nvPr>
            <p:ph type="pic" sz="quarter" idx="19" hasCustomPrompt="1"/>
          </p:nvPr>
        </p:nvSpPr>
        <p:spPr>
          <a:xfrm>
            <a:off x="6124174"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6" name="Picture Placeholder 2"/>
          <p:cNvSpPr>
            <a:spLocks noGrp="1"/>
          </p:cNvSpPr>
          <p:nvPr>
            <p:ph type="pic" sz="quarter" idx="20" hasCustomPrompt="1"/>
          </p:nvPr>
        </p:nvSpPr>
        <p:spPr>
          <a:xfrm>
            <a:off x="8006762"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7" name="Picture Placeholder 2"/>
          <p:cNvSpPr>
            <a:spLocks noGrp="1"/>
          </p:cNvSpPr>
          <p:nvPr>
            <p:ph type="pic" sz="quarter" idx="21" hasCustomPrompt="1"/>
          </p:nvPr>
        </p:nvSpPr>
        <p:spPr>
          <a:xfrm>
            <a:off x="9889350"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783148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3666-C4B3-4CE2-9AE9-B1CDE8A535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573B83B-B2AF-4383-A358-3F91584E32D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A8F628-8CCA-4C8B-A79F-782E80856510}"/>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5" name="Footer Placeholder 4">
            <a:extLst>
              <a:ext uri="{FF2B5EF4-FFF2-40B4-BE49-F238E27FC236}">
                <a16:creationId xmlns:a16="http://schemas.microsoft.com/office/drawing/2014/main" id="{E9F85065-5AF3-47E3-97C1-D1EFEF1668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C86BBF-CC6F-461D-B50F-B9F2D88C8A38}"/>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3921579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6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476410"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3" name="Picture Placeholder 2"/>
          <p:cNvSpPr>
            <a:spLocks noGrp="1"/>
          </p:cNvSpPr>
          <p:nvPr>
            <p:ph type="pic" sz="quarter" idx="17" hasCustomPrompt="1"/>
          </p:nvPr>
        </p:nvSpPr>
        <p:spPr>
          <a:xfrm>
            <a:off x="2358998"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4" name="Picture Placeholder 2"/>
          <p:cNvSpPr>
            <a:spLocks noGrp="1"/>
          </p:cNvSpPr>
          <p:nvPr>
            <p:ph type="pic" sz="quarter" idx="18" hasCustomPrompt="1"/>
          </p:nvPr>
        </p:nvSpPr>
        <p:spPr>
          <a:xfrm>
            <a:off x="4241586"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5" name="Picture Placeholder 2"/>
          <p:cNvSpPr>
            <a:spLocks noGrp="1"/>
          </p:cNvSpPr>
          <p:nvPr>
            <p:ph type="pic" sz="quarter" idx="19" hasCustomPrompt="1"/>
          </p:nvPr>
        </p:nvSpPr>
        <p:spPr>
          <a:xfrm>
            <a:off x="6124174"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6" name="Picture Placeholder 2"/>
          <p:cNvSpPr>
            <a:spLocks noGrp="1"/>
          </p:cNvSpPr>
          <p:nvPr>
            <p:ph type="pic" sz="quarter" idx="20" hasCustomPrompt="1"/>
          </p:nvPr>
        </p:nvSpPr>
        <p:spPr>
          <a:xfrm>
            <a:off x="8006762"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7" name="Picture Placeholder 2"/>
          <p:cNvSpPr>
            <a:spLocks noGrp="1"/>
          </p:cNvSpPr>
          <p:nvPr>
            <p:ph type="pic" sz="quarter" idx="21" hasCustomPrompt="1"/>
          </p:nvPr>
        </p:nvSpPr>
        <p:spPr>
          <a:xfrm>
            <a:off x="9889350" y="1992722"/>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0" name="Picture Placeholder 2"/>
          <p:cNvSpPr>
            <a:spLocks noGrp="1"/>
          </p:cNvSpPr>
          <p:nvPr>
            <p:ph type="pic" sz="quarter" idx="22" hasCustomPrompt="1"/>
          </p:nvPr>
        </p:nvSpPr>
        <p:spPr>
          <a:xfrm>
            <a:off x="476410" y="3882995"/>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2" name="Picture Placeholder 2"/>
          <p:cNvSpPr>
            <a:spLocks noGrp="1"/>
          </p:cNvSpPr>
          <p:nvPr>
            <p:ph type="pic" sz="quarter" idx="23" hasCustomPrompt="1"/>
          </p:nvPr>
        </p:nvSpPr>
        <p:spPr>
          <a:xfrm>
            <a:off x="2358998" y="3882995"/>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8" name="Picture Placeholder 2"/>
          <p:cNvSpPr>
            <a:spLocks noGrp="1"/>
          </p:cNvSpPr>
          <p:nvPr>
            <p:ph type="pic" sz="quarter" idx="24" hasCustomPrompt="1"/>
          </p:nvPr>
        </p:nvSpPr>
        <p:spPr>
          <a:xfrm>
            <a:off x="4241586" y="3882995"/>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9" name="Picture Placeholder 2"/>
          <p:cNvSpPr>
            <a:spLocks noGrp="1"/>
          </p:cNvSpPr>
          <p:nvPr>
            <p:ph type="pic" sz="quarter" idx="25" hasCustomPrompt="1"/>
          </p:nvPr>
        </p:nvSpPr>
        <p:spPr>
          <a:xfrm>
            <a:off x="6124174" y="3882995"/>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0" name="Picture Placeholder 2"/>
          <p:cNvSpPr>
            <a:spLocks noGrp="1"/>
          </p:cNvSpPr>
          <p:nvPr>
            <p:ph type="pic" sz="quarter" idx="26" hasCustomPrompt="1"/>
          </p:nvPr>
        </p:nvSpPr>
        <p:spPr>
          <a:xfrm>
            <a:off x="8006762" y="3882995"/>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1" name="Picture Placeholder 2"/>
          <p:cNvSpPr>
            <a:spLocks noGrp="1"/>
          </p:cNvSpPr>
          <p:nvPr>
            <p:ph type="pic" sz="quarter" idx="27" hasCustomPrompt="1"/>
          </p:nvPr>
        </p:nvSpPr>
        <p:spPr>
          <a:xfrm>
            <a:off x="9889350" y="3882995"/>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259566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62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476410" y="1992722"/>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3" name="Picture Placeholder 2"/>
          <p:cNvSpPr>
            <a:spLocks noGrp="1"/>
          </p:cNvSpPr>
          <p:nvPr>
            <p:ph type="pic" sz="quarter" idx="17" hasCustomPrompt="1"/>
          </p:nvPr>
        </p:nvSpPr>
        <p:spPr>
          <a:xfrm>
            <a:off x="2358998" y="1992722"/>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4" name="Picture Placeholder 2"/>
          <p:cNvSpPr>
            <a:spLocks noGrp="1"/>
          </p:cNvSpPr>
          <p:nvPr>
            <p:ph type="pic" sz="quarter" idx="18" hasCustomPrompt="1"/>
          </p:nvPr>
        </p:nvSpPr>
        <p:spPr>
          <a:xfrm>
            <a:off x="4241586" y="1992722"/>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5" name="Picture Placeholder 2"/>
          <p:cNvSpPr>
            <a:spLocks noGrp="1"/>
          </p:cNvSpPr>
          <p:nvPr>
            <p:ph type="pic" sz="quarter" idx="19" hasCustomPrompt="1"/>
          </p:nvPr>
        </p:nvSpPr>
        <p:spPr>
          <a:xfrm>
            <a:off x="6124174" y="1992722"/>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6" name="Picture Placeholder 2"/>
          <p:cNvSpPr>
            <a:spLocks noGrp="1"/>
          </p:cNvSpPr>
          <p:nvPr>
            <p:ph type="pic" sz="quarter" idx="20" hasCustomPrompt="1"/>
          </p:nvPr>
        </p:nvSpPr>
        <p:spPr>
          <a:xfrm>
            <a:off x="8006762" y="1992722"/>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7" name="Picture Placeholder 2"/>
          <p:cNvSpPr>
            <a:spLocks noGrp="1"/>
          </p:cNvSpPr>
          <p:nvPr>
            <p:ph type="pic" sz="quarter" idx="21" hasCustomPrompt="1"/>
          </p:nvPr>
        </p:nvSpPr>
        <p:spPr>
          <a:xfrm>
            <a:off x="9889350" y="1992722"/>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0" name="Picture Placeholder 2"/>
          <p:cNvSpPr>
            <a:spLocks noGrp="1"/>
          </p:cNvSpPr>
          <p:nvPr>
            <p:ph type="pic" sz="quarter" idx="22" hasCustomPrompt="1"/>
          </p:nvPr>
        </p:nvSpPr>
        <p:spPr>
          <a:xfrm>
            <a:off x="476410" y="3882995"/>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2" name="Picture Placeholder 2"/>
          <p:cNvSpPr>
            <a:spLocks noGrp="1"/>
          </p:cNvSpPr>
          <p:nvPr>
            <p:ph type="pic" sz="quarter" idx="23" hasCustomPrompt="1"/>
          </p:nvPr>
        </p:nvSpPr>
        <p:spPr>
          <a:xfrm>
            <a:off x="2358998" y="3882995"/>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8" name="Picture Placeholder 2"/>
          <p:cNvSpPr>
            <a:spLocks noGrp="1"/>
          </p:cNvSpPr>
          <p:nvPr>
            <p:ph type="pic" sz="quarter" idx="24" hasCustomPrompt="1"/>
          </p:nvPr>
        </p:nvSpPr>
        <p:spPr>
          <a:xfrm>
            <a:off x="4241586" y="3882995"/>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9" name="Picture Placeholder 2"/>
          <p:cNvSpPr>
            <a:spLocks noGrp="1"/>
          </p:cNvSpPr>
          <p:nvPr>
            <p:ph type="pic" sz="quarter" idx="25" hasCustomPrompt="1"/>
          </p:nvPr>
        </p:nvSpPr>
        <p:spPr>
          <a:xfrm>
            <a:off x="6124174" y="3882995"/>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0" name="Picture Placeholder 2"/>
          <p:cNvSpPr>
            <a:spLocks noGrp="1"/>
          </p:cNvSpPr>
          <p:nvPr>
            <p:ph type="pic" sz="quarter" idx="26" hasCustomPrompt="1"/>
          </p:nvPr>
        </p:nvSpPr>
        <p:spPr>
          <a:xfrm>
            <a:off x="8006762" y="3882995"/>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1" name="Picture Placeholder 2"/>
          <p:cNvSpPr>
            <a:spLocks noGrp="1"/>
          </p:cNvSpPr>
          <p:nvPr>
            <p:ph type="pic" sz="quarter" idx="27" hasCustomPrompt="1"/>
          </p:nvPr>
        </p:nvSpPr>
        <p:spPr>
          <a:xfrm>
            <a:off x="9889350" y="3882995"/>
            <a:ext cx="1828800" cy="1828800"/>
          </a:xfrm>
          <a:prstGeom prst="ellipse">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1178501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6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15368" y="1992722"/>
            <a:ext cx="2028585" cy="2018344"/>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2" name="Rectangle 21"/>
          <p:cNvSpPr/>
          <p:nvPr userDrawn="1"/>
        </p:nvSpPr>
        <p:spPr>
          <a:xfrm>
            <a:off x="2043953" y="1992722"/>
            <a:ext cx="2028585" cy="20183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
          <p:cNvSpPr>
            <a:spLocks noGrp="1"/>
          </p:cNvSpPr>
          <p:nvPr>
            <p:ph type="pic" sz="quarter" idx="17" hasCustomPrompt="1"/>
          </p:nvPr>
        </p:nvSpPr>
        <p:spPr>
          <a:xfrm>
            <a:off x="4072538" y="1992722"/>
            <a:ext cx="2028585" cy="2018344"/>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8" name="Rectangle 27"/>
          <p:cNvSpPr/>
          <p:nvPr userDrawn="1"/>
        </p:nvSpPr>
        <p:spPr>
          <a:xfrm>
            <a:off x="6101123" y="1992722"/>
            <a:ext cx="2028585" cy="20183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2"/>
          <p:cNvSpPr>
            <a:spLocks noGrp="1"/>
          </p:cNvSpPr>
          <p:nvPr>
            <p:ph type="pic" sz="quarter" idx="18" hasCustomPrompt="1"/>
          </p:nvPr>
        </p:nvSpPr>
        <p:spPr>
          <a:xfrm>
            <a:off x="8129708" y="1992722"/>
            <a:ext cx="2028585" cy="2018344"/>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30" name="Rectangle 29"/>
          <p:cNvSpPr/>
          <p:nvPr userDrawn="1"/>
        </p:nvSpPr>
        <p:spPr>
          <a:xfrm>
            <a:off x="10158293" y="1992722"/>
            <a:ext cx="2028585" cy="20183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15368" y="4011066"/>
            <a:ext cx="2028585" cy="20183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2"/>
          <p:cNvSpPr>
            <a:spLocks noGrp="1"/>
          </p:cNvSpPr>
          <p:nvPr>
            <p:ph type="pic" sz="quarter" idx="19" hasCustomPrompt="1"/>
          </p:nvPr>
        </p:nvSpPr>
        <p:spPr>
          <a:xfrm>
            <a:off x="2043953" y="4011066"/>
            <a:ext cx="2028585" cy="2018344"/>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33" name="Rectangle 32"/>
          <p:cNvSpPr/>
          <p:nvPr userDrawn="1"/>
        </p:nvSpPr>
        <p:spPr>
          <a:xfrm>
            <a:off x="4072537" y="4011066"/>
            <a:ext cx="2028585" cy="20183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2"/>
          <p:cNvSpPr>
            <a:spLocks noGrp="1"/>
          </p:cNvSpPr>
          <p:nvPr>
            <p:ph type="pic" sz="quarter" idx="20" hasCustomPrompt="1"/>
          </p:nvPr>
        </p:nvSpPr>
        <p:spPr>
          <a:xfrm>
            <a:off x="6101122" y="4011066"/>
            <a:ext cx="2028585" cy="2018344"/>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35" name="Rectangle 34"/>
          <p:cNvSpPr/>
          <p:nvPr userDrawn="1"/>
        </p:nvSpPr>
        <p:spPr>
          <a:xfrm>
            <a:off x="8129706" y="4011066"/>
            <a:ext cx="2028585" cy="20183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icture Placeholder 2"/>
          <p:cNvSpPr>
            <a:spLocks noGrp="1"/>
          </p:cNvSpPr>
          <p:nvPr>
            <p:ph type="pic" sz="quarter" idx="21" hasCustomPrompt="1"/>
          </p:nvPr>
        </p:nvSpPr>
        <p:spPr>
          <a:xfrm>
            <a:off x="10158291" y="4011066"/>
            <a:ext cx="2028585" cy="2018344"/>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283670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63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15368" y="1992722"/>
            <a:ext cx="6085752" cy="4036688"/>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8" name="Rectangle 27"/>
          <p:cNvSpPr/>
          <p:nvPr userDrawn="1"/>
        </p:nvSpPr>
        <p:spPr>
          <a:xfrm>
            <a:off x="6101123" y="1992722"/>
            <a:ext cx="2028585" cy="20183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2"/>
          <p:cNvSpPr>
            <a:spLocks noGrp="1"/>
          </p:cNvSpPr>
          <p:nvPr>
            <p:ph type="pic" sz="quarter" idx="18" hasCustomPrompt="1"/>
          </p:nvPr>
        </p:nvSpPr>
        <p:spPr>
          <a:xfrm>
            <a:off x="8129708" y="1992722"/>
            <a:ext cx="2028585" cy="2018344"/>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30" name="Rectangle 29"/>
          <p:cNvSpPr/>
          <p:nvPr userDrawn="1"/>
        </p:nvSpPr>
        <p:spPr>
          <a:xfrm>
            <a:off x="10158293" y="1992722"/>
            <a:ext cx="2028585" cy="20183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2"/>
          <p:cNvSpPr>
            <a:spLocks noGrp="1"/>
          </p:cNvSpPr>
          <p:nvPr>
            <p:ph type="pic" sz="quarter" idx="20" hasCustomPrompt="1"/>
          </p:nvPr>
        </p:nvSpPr>
        <p:spPr>
          <a:xfrm>
            <a:off x="6101122" y="4011066"/>
            <a:ext cx="2028585" cy="2018344"/>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35" name="Rectangle 34"/>
          <p:cNvSpPr/>
          <p:nvPr userDrawn="1"/>
        </p:nvSpPr>
        <p:spPr>
          <a:xfrm>
            <a:off x="8129706" y="4011066"/>
            <a:ext cx="2028585" cy="20183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icture Placeholder 2"/>
          <p:cNvSpPr>
            <a:spLocks noGrp="1"/>
          </p:cNvSpPr>
          <p:nvPr>
            <p:ph type="pic" sz="quarter" idx="21" hasCustomPrompt="1"/>
          </p:nvPr>
        </p:nvSpPr>
        <p:spPr>
          <a:xfrm>
            <a:off x="10158291" y="4011066"/>
            <a:ext cx="2028585" cy="2018344"/>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42145305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64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914400" y="1792938"/>
            <a:ext cx="4971570" cy="3263156"/>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3" name="Picture Placeholder 2"/>
          <p:cNvSpPr>
            <a:spLocks noGrp="1"/>
          </p:cNvSpPr>
          <p:nvPr>
            <p:ph type="pic" sz="quarter" idx="17" hasCustomPrompt="1"/>
          </p:nvPr>
        </p:nvSpPr>
        <p:spPr>
          <a:xfrm>
            <a:off x="6306030" y="1792938"/>
            <a:ext cx="4971570" cy="3263156"/>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0332069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65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0" y="1792938"/>
            <a:ext cx="12192000" cy="3048003"/>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701491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8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11" name="Picture Placeholder 2"/>
          <p:cNvSpPr>
            <a:spLocks noGrp="1"/>
          </p:cNvSpPr>
          <p:nvPr>
            <p:ph type="pic" sz="quarter" idx="16" hasCustomPrompt="1"/>
          </p:nvPr>
        </p:nvSpPr>
        <p:spPr>
          <a:xfrm>
            <a:off x="0" y="1792938"/>
            <a:ext cx="9159368" cy="3048003"/>
          </a:xfrm>
          <a:custGeom>
            <a:avLst/>
            <a:gdLst>
              <a:gd name="connsiteX0" fmla="*/ 0 w 9159368"/>
              <a:gd name="connsiteY0" fmla="*/ 0 h 3048003"/>
              <a:gd name="connsiteX1" fmla="*/ 9159368 w 9159368"/>
              <a:gd name="connsiteY1" fmla="*/ 0 h 3048003"/>
              <a:gd name="connsiteX2" fmla="*/ 9159368 w 9159368"/>
              <a:gd name="connsiteY2" fmla="*/ 0 h 3048003"/>
              <a:gd name="connsiteX3" fmla="*/ 9159368 w 9159368"/>
              <a:gd name="connsiteY3" fmla="*/ 3048003 h 3048003"/>
              <a:gd name="connsiteX4" fmla="*/ 0 w 9159368"/>
              <a:gd name="connsiteY4" fmla="*/ 3048003 h 3048003"/>
              <a:gd name="connsiteX5" fmla="*/ 0 w 9159368"/>
              <a:gd name="connsiteY5" fmla="*/ 0 h 3048003"/>
              <a:gd name="connsiteX0" fmla="*/ 0 w 9159368"/>
              <a:gd name="connsiteY0" fmla="*/ 0 h 3048003"/>
              <a:gd name="connsiteX1" fmla="*/ 9159368 w 9159368"/>
              <a:gd name="connsiteY1" fmla="*/ 0 h 3048003"/>
              <a:gd name="connsiteX2" fmla="*/ 9159368 w 9159368"/>
              <a:gd name="connsiteY2" fmla="*/ 0 h 3048003"/>
              <a:gd name="connsiteX3" fmla="*/ 7192255 w 9159368"/>
              <a:gd name="connsiteY3" fmla="*/ 3017267 h 3048003"/>
              <a:gd name="connsiteX4" fmla="*/ 0 w 9159368"/>
              <a:gd name="connsiteY4" fmla="*/ 3048003 h 3048003"/>
              <a:gd name="connsiteX5" fmla="*/ 0 w 9159368"/>
              <a:gd name="connsiteY5" fmla="*/ 0 h 3048003"/>
              <a:gd name="connsiteX0" fmla="*/ 0 w 9159368"/>
              <a:gd name="connsiteY0" fmla="*/ 0 h 3048003"/>
              <a:gd name="connsiteX1" fmla="*/ 9159368 w 9159368"/>
              <a:gd name="connsiteY1" fmla="*/ 0 h 3048003"/>
              <a:gd name="connsiteX2" fmla="*/ 9159368 w 9159368"/>
              <a:gd name="connsiteY2" fmla="*/ 0 h 3048003"/>
              <a:gd name="connsiteX3" fmla="*/ 7176887 w 9159368"/>
              <a:gd name="connsiteY3" fmla="*/ 3040319 h 3048003"/>
              <a:gd name="connsiteX4" fmla="*/ 0 w 9159368"/>
              <a:gd name="connsiteY4" fmla="*/ 3048003 h 3048003"/>
              <a:gd name="connsiteX5" fmla="*/ 0 w 9159368"/>
              <a:gd name="connsiteY5" fmla="*/ 0 h 304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9368" h="3048003">
                <a:moveTo>
                  <a:pt x="0" y="0"/>
                </a:moveTo>
                <a:lnTo>
                  <a:pt x="9159368" y="0"/>
                </a:lnTo>
                <a:lnTo>
                  <a:pt x="9159368" y="0"/>
                </a:lnTo>
                <a:lnTo>
                  <a:pt x="7176887" y="3040319"/>
                </a:lnTo>
                <a:lnTo>
                  <a:pt x="0" y="3048003"/>
                </a:lnTo>
                <a:lnTo>
                  <a:pt x="0" y="0"/>
                </a:lnTo>
                <a:close/>
              </a:path>
            </a:pathLst>
          </a:cu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 name="Parallelogram 1"/>
          <p:cNvSpPr/>
          <p:nvPr userDrawn="1"/>
        </p:nvSpPr>
        <p:spPr>
          <a:xfrm>
            <a:off x="6654373" y="0"/>
            <a:ext cx="3903489" cy="5701553"/>
          </a:xfrm>
          <a:prstGeom prst="parallelogram">
            <a:avLst>
              <a:gd name="adj" fmla="val 954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userDrawn="1"/>
        </p:nvSpPr>
        <p:spPr>
          <a:xfrm>
            <a:off x="6119052" y="2942985"/>
            <a:ext cx="2680361" cy="3915015"/>
          </a:xfrm>
          <a:prstGeom prst="parallelogram">
            <a:avLst>
              <a:gd name="adj" fmla="val 954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userDrawn="1"/>
        </p:nvSpPr>
        <p:spPr>
          <a:xfrm>
            <a:off x="10557862" y="3615228"/>
            <a:ext cx="2680361" cy="3915015"/>
          </a:xfrm>
          <a:prstGeom prst="parallelogram">
            <a:avLst>
              <a:gd name="adj" fmla="val 954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userDrawn="1"/>
        </p:nvSpPr>
        <p:spPr>
          <a:xfrm>
            <a:off x="11113731" y="4234248"/>
            <a:ext cx="1416311" cy="2068706"/>
          </a:xfrm>
          <a:prstGeom prst="parallelogram">
            <a:avLst>
              <a:gd name="adj" fmla="val 954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305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6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26" name="Picture Placeholder 25"/>
          <p:cNvSpPr>
            <a:spLocks noGrp="1"/>
          </p:cNvSpPr>
          <p:nvPr>
            <p:ph type="pic" sz="quarter" idx="16" hasCustomPrompt="1"/>
          </p:nvPr>
        </p:nvSpPr>
        <p:spPr>
          <a:xfrm>
            <a:off x="-1" y="2062554"/>
            <a:ext cx="12192001" cy="2312946"/>
          </a:xfrm>
          <a:custGeom>
            <a:avLst/>
            <a:gdLst>
              <a:gd name="connsiteX0" fmla="*/ 1 w 12192001"/>
              <a:gd name="connsiteY0" fmla="*/ 1905640 h 2312946"/>
              <a:gd name="connsiteX1" fmla="*/ 11595207 w 12192001"/>
              <a:gd name="connsiteY1" fmla="*/ 1905640 h 2312946"/>
              <a:gd name="connsiteX2" fmla="*/ 11595207 w 12192001"/>
              <a:gd name="connsiteY2" fmla="*/ 2312946 h 2312946"/>
              <a:gd name="connsiteX3" fmla="*/ 1 w 12192001"/>
              <a:gd name="connsiteY3" fmla="*/ 2312946 h 2312946"/>
              <a:gd name="connsiteX4" fmla="*/ 596794 w 12192001"/>
              <a:gd name="connsiteY4" fmla="*/ 1429230 h 2312946"/>
              <a:gd name="connsiteX5" fmla="*/ 12192000 w 12192001"/>
              <a:gd name="connsiteY5" fmla="*/ 1429230 h 2312946"/>
              <a:gd name="connsiteX6" fmla="*/ 12192000 w 12192001"/>
              <a:gd name="connsiteY6" fmla="*/ 1836536 h 2312946"/>
              <a:gd name="connsiteX7" fmla="*/ 596794 w 12192001"/>
              <a:gd name="connsiteY7" fmla="*/ 1836536 h 2312946"/>
              <a:gd name="connsiteX8" fmla="*/ 2 w 12192001"/>
              <a:gd name="connsiteY8" fmla="*/ 952820 h 2312946"/>
              <a:gd name="connsiteX9" fmla="*/ 11595208 w 12192001"/>
              <a:gd name="connsiteY9" fmla="*/ 952820 h 2312946"/>
              <a:gd name="connsiteX10" fmla="*/ 11595208 w 12192001"/>
              <a:gd name="connsiteY10" fmla="*/ 1360126 h 2312946"/>
              <a:gd name="connsiteX11" fmla="*/ 2 w 12192001"/>
              <a:gd name="connsiteY11" fmla="*/ 1360126 h 2312946"/>
              <a:gd name="connsiteX12" fmla="*/ 596794 w 12192001"/>
              <a:gd name="connsiteY12" fmla="*/ 476410 h 2312946"/>
              <a:gd name="connsiteX13" fmla="*/ 12192001 w 12192001"/>
              <a:gd name="connsiteY13" fmla="*/ 476410 h 2312946"/>
              <a:gd name="connsiteX14" fmla="*/ 12192001 w 12192001"/>
              <a:gd name="connsiteY14" fmla="*/ 883716 h 2312946"/>
              <a:gd name="connsiteX15" fmla="*/ 596794 w 12192001"/>
              <a:gd name="connsiteY15" fmla="*/ 883716 h 2312946"/>
              <a:gd name="connsiteX16" fmla="*/ 0 w 12192001"/>
              <a:gd name="connsiteY16" fmla="*/ 0 h 2312946"/>
              <a:gd name="connsiteX17" fmla="*/ 11595207 w 12192001"/>
              <a:gd name="connsiteY17" fmla="*/ 0 h 2312946"/>
              <a:gd name="connsiteX18" fmla="*/ 11595207 w 12192001"/>
              <a:gd name="connsiteY18" fmla="*/ 407306 h 2312946"/>
              <a:gd name="connsiteX19" fmla="*/ 0 w 12192001"/>
              <a:gd name="connsiteY19" fmla="*/ 407306 h 23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1" h="2312946">
                <a:moveTo>
                  <a:pt x="1" y="1905640"/>
                </a:moveTo>
                <a:lnTo>
                  <a:pt x="11595207" y="1905640"/>
                </a:lnTo>
                <a:lnTo>
                  <a:pt x="11595207" y="2312946"/>
                </a:lnTo>
                <a:lnTo>
                  <a:pt x="1" y="2312946"/>
                </a:lnTo>
                <a:close/>
                <a:moveTo>
                  <a:pt x="596794" y="1429230"/>
                </a:moveTo>
                <a:lnTo>
                  <a:pt x="12192000" y="1429230"/>
                </a:lnTo>
                <a:lnTo>
                  <a:pt x="12192000" y="1836536"/>
                </a:lnTo>
                <a:lnTo>
                  <a:pt x="596794" y="1836536"/>
                </a:lnTo>
                <a:close/>
                <a:moveTo>
                  <a:pt x="2" y="952820"/>
                </a:moveTo>
                <a:lnTo>
                  <a:pt x="11595208" y="952820"/>
                </a:lnTo>
                <a:lnTo>
                  <a:pt x="11595208" y="1360126"/>
                </a:lnTo>
                <a:lnTo>
                  <a:pt x="2" y="1360126"/>
                </a:lnTo>
                <a:close/>
                <a:moveTo>
                  <a:pt x="596794" y="476410"/>
                </a:moveTo>
                <a:lnTo>
                  <a:pt x="12192001" y="476410"/>
                </a:lnTo>
                <a:lnTo>
                  <a:pt x="12192001" y="883716"/>
                </a:lnTo>
                <a:lnTo>
                  <a:pt x="596794" y="883716"/>
                </a:lnTo>
                <a:close/>
                <a:moveTo>
                  <a:pt x="0" y="0"/>
                </a:moveTo>
                <a:lnTo>
                  <a:pt x="11595207" y="0"/>
                </a:lnTo>
                <a:lnTo>
                  <a:pt x="11595207" y="407306"/>
                </a:lnTo>
                <a:lnTo>
                  <a:pt x="0" y="407306"/>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2120592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5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7" name="Picture Placeholder 2"/>
          <p:cNvSpPr>
            <a:spLocks noGrp="1"/>
          </p:cNvSpPr>
          <p:nvPr>
            <p:ph type="pic" sz="quarter" idx="12" hasCustomPrompt="1"/>
          </p:nvPr>
        </p:nvSpPr>
        <p:spPr>
          <a:xfrm>
            <a:off x="5609345" y="1831358"/>
            <a:ext cx="2796988" cy="211055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914400" y="1831358"/>
            <a:ext cx="4646279" cy="4008508"/>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0" name="Picture Placeholder 2"/>
          <p:cNvSpPr>
            <a:spLocks noGrp="1"/>
          </p:cNvSpPr>
          <p:nvPr>
            <p:ph type="pic" sz="quarter" idx="15" hasCustomPrompt="1"/>
          </p:nvPr>
        </p:nvSpPr>
        <p:spPr>
          <a:xfrm>
            <a:off x="8454999" y="1831358"/>
            <a:ext cx="2822600" cy="211055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2" name="Picture Placeholder 2"/>
          <p:cNvSpPr>
            <a:spLocks noGrp="1"/>
          </p:cNvSpPr>
          <p:nvPr>
            <p:ph type="pic" sz="quarter" idx="17" hasCustomPrompt="1"/>
          </p:nvPr>
        </p:nvSpPr>
        <p:spPr>
          <a:xfrm>
            <a:off x="5609345" y="3990571"/>
            <a:ext cx="5668254" cy="1849295"/>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866333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56_Title Slide">
    <p:spTree>
      <p:nvGrpSpPr>
        <p:cNvPr id="1" name=""/>
        <p:cNvGrpSpPr/>
        <p:nvPr/>
      </p:nvGrpSpPr>
      <p:grpSpPr>
        <a:xfrm>
          <a:off x="0" y="0"/>
          <a:ext cx="0" cy="0"/>
          <a:chOff x="0" y="0"/>
          <a:chExt cx="0" cy="0"/>
        </a:xfrm>
      </p:grpSpPr>
      <p:sp>
        <p:nvSpPr>
          <p:cNvPr id="8" name="Picture Placeholder 2"/>
          <p:cNvSpPr>
            <a:spLocks noGrp="1"/>
          </p:cNvSpPr>
          <p:nvPr>
            <p:ph type="pic" sz="quarter" idx="13" hasCustomPrompt="1"/>
          </p:nvPr>
        </p:nvSpPr>
        <p:spPr>
          <a:xfrm>
            <a:off x="5675611" y="0"/>
            <a:ext cx="2533825" cy="512525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4" name="Picture Placeholder 2"/>
          <p:cNvSpPr>
            <a:spLocks noGrp="1"/>
          </p:cNvSpPr>
          <p:nvPr>
            <p:ph type="pic" sz="quarter" idx="14" hasCustomPrompt="1"/>
          </p:nvPr>
        </p:nvSpPr>
        <p:spPr>
          <a:xfrm>
            <a:off x="8326602" y="2328262"/>
            <a:ext cx="2533825" cy="4529738"/>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5" name="Picture Placeholder 2"/>
          <p:cNvSpPr>
            <a:spLocks noGrp="1"/>
          </p:cNvSpPr>
          <p:nvPr>
            <p:ph type="pic" sz="quarter" idx="15" hasCustomPrompt="1"/>
          </p:nvPr>
        </p:nvSpPr>
        <p:spPr>
          <a:xfrm>
            <a:off x="8326602" y="0"/>
            <a:ext cx="2533825" cy="2205318"/>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6" name="Picture Placeholder 2"/>
          <p:cNvSpPr>
            <a:spLocks noGrp="1"/>
          </p:cNvSpPr>
          <p:nvPr>
            <p:ph type="pic" sz="quarter" idx="16" hasCustomPrompt="1"/>
          </p:nvPr>
        </p:nvSpPr>
        <p:spPr>
          <a:xfrm>
            <a:off x="5675610" y="5225143"/>
            <a:ext cx="2533825" cy="1632856"/>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149790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D7A2-64C5-4916-83AA-68357B860B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6331F69-ED38-4EB8-8836-350F7494A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1E3E6B4-AA0A-41AA-B178-EEC233ACCF6B}"/>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5" name="Footer Placeholder 4">
            <a:extLst>
              <a:ext uri="{FF2B5EF4-FFF2-40B4-BE49-F238E27FC236}">
                <a16:creationId xmlns:a16="http://schemas.microsoft.com/office/drawing/2014/main" id="{A1596F0B-F4E6-4ED1-B778-39E5E8BDB4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B92496-CA7A-4C56-8C28-ABA11E8B0C53}"/>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677157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57_Title Slide">
    <p:spTree>
      <p:nvGrpSpPr>
        <p:cNvPr id="1" name=""/>
        <p:cNvGrpSpPr/>
        <p:nvPr/>
      </p:nvGrpSpPr>
      <p:grpSpPr>
        <a:xfrm>
          <a:off x="0" y="0"/>
          <a:ext cx="0" cy="0"/>
          <a:chOff x="0" y="0"/>
          <a:chExt cx="0" cy="0"/>
        </a:xfrm>
      </p:grpSpPr>
      <p:sp>
        <p:nvSpPr>
          <p:cNvPr id="8" name="Picture Placeholder 2"/>
          <p:cNvSpPr>
            <a:spLocks noGrp="1"/>
          </p:cNvSpPr>
          <p:nvPr>
            <p:ph type="pic" sz="quarter" idx="13" hasCustomPrompt="1"/>
          </p:nvPr>
        </p:nvSpPr>
        <p:spPr>
          <a:xfrm>
            <a:off x="1390812" y="0"/>
            <a:ext cx="3721960" cy="4387583"/>
          </a:xfrm>
          <a:prstGeom prst="parallelogram">
            <a:avLst>
              <a:gd name="adj" fmla="val 41516"/>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0" name="Picture Placeholder 2"/>
          <p:cNvSpPr>
            <a:spLocks noGrp="1"/>
          </p:cNvSpPr>
          <p:nvPr>
            <p:ph type="pic" sz="quarter" idx="14" hasCustomPrompt="1"/>
          </p:nvPr>
        </p:nvSpPr>
        <p:spPr>
          <a:xfrm>
            <a:off x="2804674" y="2470417"/>
            <a:ext cx="3721960" cy="4387583"/>
          </a:xfrm>
          <a:prstGeom prst="parallelogram">
            <a:avLst>
              <a:gd name="adj" fmla="val 41516"/>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1" name="Picture Placeholder 2"/>
          <p:cNvSpPr>
            <a:spLocks noGrp="1"/>
          </p:cNvSpPr>
          <p:nvPr>
            <p:ph type="pic" sz="quarter" idx="15" hasCustomPrompt="1"/>
          </p:nvPr>
        </p:nvSpPr>
        <p:spPr>
          <a:xfrm>
            <a:off x="5962812" y="0"/>
            <a:ext cx="3721960" cy="4387583"/>
          </a:xfrm>
          <a:prstGeom prst="parallelogram">
            <a:avLst>
              <a:gd name="adj" fmla="val 41516"/>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2" name="Picture Placeholder 2"/>
          <p:cNvSpPr>
            <a:spLocks noGrp="1"/>
          </p:cNvSpPr>
          <p:nvPr>
            <p:ph type="pic" sz="quarter" idx="16" hasCustomPrompt="1"/>
          </p:nvPr>
        </p:nvSpPr>
        <p:spPr>
          <a:xfrm>
            <a:off x="7376674" y="2470417"/>
            <a:ext cx="3721960" cy="4387583"/>
          </a:xfrm>
          <a:prstGeom prst="parallelogram">
            <a:avLst>
              <a:gd name="adj" fmla="val 41516"/>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387234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8_Title Slide">
    <p:spTree>
      <p:nvGrpSpPr>
        <p:cNvPr id="1" name=""/>
        <p:cNvGrpSpPr/>
        <p:nvPr/>
      </p:nvGrpSpPr>
      <p:grpSpPr>
        <a:xfrm>
          <a:off x="0" y="0"/>
          <a:ext cx="0" cy="0"/>
          <a:chOff x="0" y="0"/>
          <a:chExt cx="0" cy="0"/>
        </a:xfrm>
      </p:grpSpPr>
      <p:sp>
        <p:nvSpPr>
          <p:cNvPr id="18" name="Picture Placeholder 17"/>
          <p:cNvSpPr>
            <a:spLocks noGrp="1"/>
          </p:cNvSpPr>
          <p:nvPr>
            <p:ph type="pic" sz="quarter" idx="21" hasCustomPrompt="1"/>
          </p:nvPr>
        </p:nvSpPr>
        <p:spPr>
          <a:xfrm>
            <a:off x="4502845" y="-484095"/>
            <a:ext cx="7050098" cy="7468880"/>
          </a:xfrm>
          <a:custGeom>
            <a:avLst/>
            <a:gdLst>
              <a:gd name="connsiteX0" fmla="*/ 2734512 w 7050098"/>
              <a:gd name="connsiteY0" fmla="*/ 2159214 h 7468880"/>
              <a:gd name="connsiteX1" fmla="*/ 3265712 w 7050098"/>
              <a:gd name="connsiteY1" fmla="*/ 2159214 h 7468880"/>
              <a:gd name="connsiteX2" fmla="*/ 1545492 w 7050098"/>
              <a:gd name="connsiteY2" fmla="*/ 7322884 h 7468880"/>
              <a:gd name="connsiteX3" fmla="*/ 1014292 w 7050098"/>
              <a:gd name="connsiteY3" fmla="*/ 7322884 h 7468880"/>
              <a:gd name="connsiteX4" fmla="*/ 4935986 w 7050098"/>
              <a:gd name="connsiteY4" fmla="*/ 1828799 h 7468880"/>
              <a:gd name="connsiteX5" fmla="*/ 5467186 w 7050098"/>
              <a:gd name="connsiteY5" fmla="*/ 1828799 h 7468880"/>
              <a:gd name="connsiteX6" fmla="*/ 3746966 w 7050098"/>
              <a:gd name="connsiteY6" fmla="*/ 6992470 h 7468880"/>
              <a:gd name="connsiteX7" fmla="*/ 3215766 w 7050098"/>
              <a:gd name="connsiteY7" fmla="*/ 6992470 h 7468880"/>
              <a:gd name="connsiteX8" fmla="*/ 1720220 w 7050098"/>
              <a:gd name="connsiteY8" fmla="*/ 1575228 h 7468880"/>
              <a:gd name="connsiteX9" fmla="*/ 2251420 w 7050098"/>
              <a:gd name="connsiteY9" fmla="*/ 1575228 h 7468880"/>
              <a:gd name="connsiteX10" fmla="*/ 531200 w 7050098"/>
              <a:gd name="connsiteY10" fmla="*/ 6738898 h 7468880"/>
              <a:gd name="connsiteX11" fmla="*/ 0 w 7050098"/>
              <a:gd name="connsiteY11" fmla="*/ 6738898 h 7468880"/>
              <a:gd name="connsiteX12" fmla="*/ 4809210 w 7050098"/>
              <a:gd name="connsiteY12" fmla="*/ 1267865 h 7468880"/>
              <a:gd name="connsiteX13" fmla="*/ 5040724 w 7050098"/>
              <a:gd name="connsiteY13" fmla="*/ 1267865 h 7468880"/>
              <a:gd name="connsiteX14" fmla="*/ 3020818 w 7050098"/>
              <a:gd name="connsiteY14" fmla="*/ 7468880 h 7468880"/>
              <a:gd name="connsiteX15" fmla="*/ 2789304 w 7050098"/>
              <a:gd name="connsiteY15" fmla="*/ 7468880 h 7468880"/>
              <a:gd name="connsiteX16" fmla="*/ 4255957 w 7050098"/>
              <a:gd name="connsiteY16" fmla="*/ 1121869 h 7468880"/>
              <a:gd name="connsiteX17" fmla="*/ 4487471 w 7050098"/>
              <a:gd name="connsiteY17" fmla="*/ 1121869 h 7468880"/>
              <a:gd name="connsiteX18" fmla="*/ 2467565 w 7050098"/>
              <a:gd name="connsiteY18" fmla="*/ 7322884 h 7468880"/>
              <a:gd name="connsiteX19" fmla="*/ 2236051 w 7050098"/>
              <a:gd name="connsiteY19" fmla="*/ 7322884 h 7468880"/>
              <a:gd name="connsiteX20" fmla="*/ 5818294 w 7050098"/>
              <a:gd name="connsiteY20" fmla="*/ 1037345 h 7468880"/>
              <a:gd name="connsiteX21" fmla="*/ 7050098 w 7050098"/>
              <a:gd name="connsiteY21" fmla="*/ 1037345 h 7468880"/>
              <a:gd name="connsiteX22" fmla="*/ 5308182 w 7050098"/>
              <a:gd name="connsiteY22" fmla="*/ 6201015 h 7468880"/>
              <a:gd name="connsiteX23" fmla="*/ 4076378 w 7050098"/>
              <a:gd name="connsiteY23" fmla="*/ 6201015 h 7468880"/>
              <a:gd name="connsiteX24" fmla="*/ 3794908 w 7050098"/>
              <a:gd name="connsiteY24" fmla="*/ 791456 h 7468880"/>
              <a:gd name="connsiteX25" fmla="*/ 4326108 w 7050098"/>
              <a:gd name="connsiteY25" fmla="*/ 791456 h 7468880"/>
              <a:gd name="connsiteX26" fmla="*/ 2605888 w 7050098"/>
              <a:gd name="connsiteY26" fmla="*/ 5955126 h 7468880"/>
              <a:gd name="connsiteX27" fmla="*/ 2074688 w 7050098"/>
              <a:gd name="connsiteY27" fmla="*/ 5955126 h 7468880"/>
              <a:gd name="connsiteX28" fmla="*/ 2603884 w 7050098"/>
              <a:gd name="connsiteY28" fmla="*/ 729984 h 7468880"/>
              <a:gd name="connsiteX29" fmla="*/ 3135084 w 7050098"/>
              <a:gd name="connsiteY29" fmla="*/ 729984 h 7468880"/>
              <a:gd name="connsiteX30" fmla="*/ 1414864 w 7050098"/>
              <a:gd name="connsiteY30" fmla="*/ 5893654 h 7468880"/>
              <a:gd name="connsiteX31" fmla="*/ 883664 w 7050098"/>
              <a:gd name="connsiteY31" fmla="*/ 5893654 h 7468880"/>
              <a:gd name="connsiteX32" fmla="*/ 4912944 w 7050098"/>
              <a:gd name="connsiteY32" fmla="*/ 0 h 7468880"/>
              <a:gd name="connsiteX33" fmla="*/ 5144458 w 7050098"/>
              <a:gd name="connsiteY33" fmla="*/ 0 h 7468880"/>
              <a:gd name="connsiteX34" fmla="*/ 3124552 w 7050098"/>
              <a:gd name="connsiteY34" fmla="*/ 6201015 h 7468880"/>
              <a:gd name="connsiteX35" fmla="*/ 2893038 w 7050098"/>
              <a:gd name="connsiteY35" fmla="*/ 6201015 h 7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050098" h="7468880">
                <a:moveTo>
                  <a:pt x="2734512" y="2159214"/>
                </a:moveTo>
                <a:lnTo>
                  <a:pt x="3265712" y="2159214"/>
                </a:lnTo>
                <a:lnTo>
                  <a:pt x="1545492" y="7322884"/>
                </a:lnTo>
                <a:lnTo>
                  <a:pt x="1014292" y="7322884"/>
                </a:lnTo>
                <a:close/>
                <a:moveTo>
                  <a:pt x="4935986" y="1828799"/>
                </a:moveTo>
                <a:lnTo>
                  <a:pt x="5467186" y="1828799"/>
                </a:lnTo>
                <a:lnTo>
                  <a:pt x="3746966" y="6992470"/>
                </a:lnTo>
                <a:lnTo>
                  <a:pt x="3215766" y="6992470"/>
                </a:lnTo>
                <a:close/>
                <a:moveTo>
                  <a:pt x="1720220" y="1575228"/>
                </a:moveTo>
                <a:lnTo>
                  <a:pt x="2251420" y="1575228"/>
                </a:lnTo>
                <a:lnTo>
                  <a:pt x="531200" y="6738898"/>
                </a:lnTo>
                <a:lnTo>
                  <a:pt x="0" y="6738898"/>
                </a:lnTo>
                <a:close/>
                <a:moveTo>
                  <a:pt x="4809210" y="1267865"/>
                </a:moveTo>
                <a:lnTo>
                  <a:pt x="5040724" y="1267865"/>
                </a:lnTo>
                <a:lnTo>
                  <a:pt x="3020818" y="7468880"/>
                </a:lnTo>
                <a:lnTo>
                  <a:pt x="2789304" y="7468880"/>
                </a:lnTo>
                <a:close/>
                <a:moveTo>
                  <a:pt x="4255957" y="1121869"/>
                </a:moveTo>
                <a:lnTo>
                  <a:pt x="4487471" y="1121869"/>
                </a:lnTo>
                <a:lnTo>
                  <a:pt x="2467565" y="7322884"/>
                </a:lnTo>
                <a:lnTo>
                  <a:pt x="2236051" y="7322884"/>
                </a:lnTo>
                <a:close/>
                <a:moveTo>
                  <a:pt x="5818294" y="1037345"/>
                </a:moveTo>
                <a:lnTo>
                  <a:pt x="7050098" y="1037345"/>
                </a:lnTo>
                <a:lnTo>
                  <a:pt x="5308182" y="6201015"/>
                </a:lnTo>
                <a:lnTo>
                  <a:pt x="4076378" y="6201015"/>
                </a:lnTo>
                <a:close/>
                <a:moveTo>
                  <a:pt x="3794908" y="791456"/>
                </a:moveTo>
                <a:lnTo>
                  <a:pt x="4326108" y="791456"/>
                </a:lnTo>
                <a:lnTo>
                  <a:pt x="2605888" y="5955126"/>
                </a:lnTo>
                <a:lnTo>
                  <a:pt x="2074688" y="5955126"/>
                </a:lnTo>
                <a:close/>
                <a:moveTo>
                  <a:pt x="2603884" y="729984"/>
                </a:moveTo>
                <a:lnTo>
                  <a:pt x="3135084" y="729984"/>
                </a:lnTo>
                <a:lnTo>
                  <a:pt x="1414864" y="5893654"/>
                </a:lnTo>
                <a:lnTo>
                  <a:pt x="883664" y="5893654"/>
                </a:lnTo>
                <a:close/>
                <a:moveTo>
                  <a:pt x="4912944" y="0"/>
                </a:moveTo>
                <a:lnTo>
                  <a:pt x="5144458" y="0"/>
                </a:lnTo>
                <a:lnTo>
                  <a:pt x="3124552" y="6201015"/>
                </a:lnTo>
                <a:lnTo>
                  <a:pt x="2893038" y="6201015"/>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27881281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2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9" name="Picture Placeholder 2"/>
          <p:cNvSpPr>
            <a:spLocks noGrp="1"/>
          </p:cNvSpPr>
          <p:nvPr>
            <p:ph type="pic" sz="quarter" idx="11" hasCustomPrompt="1"/>
          </p:nvPr>
        </p:nvSpPr>
        <p:spPr>
          <a:xfrm>
            <a:off x="1281977" y="2469133"/>
            <a:ext cx="4299355" cy="2662658"/>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29614231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77_Title Slide">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0" y="701805"/>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1" name="Picture Placeholder 2"/>
          <p:cNvSpPr>
            <a:spLocks noGrp="1"/>
          </p:cNvSpPr>
          <p:nvPr>
            <p:ph type="pic" sz="quarter" idx="12" hasCustomPrompt="1"/>
          </p:nvPr>
        </p:nvSpPr>
        <p:spPr>
          <a:xfrm>
            <a:off x="1828800" y="2522921"/>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2" name="Picture Placeholder 2"/>
          <p:cNvSpPr>
            <a:spLocks noGrp="1"/>
          </p:cNvSpPr>
          <p:nvPr>
            <p:ph type="pic" sz="quarter" idx="13" hasCustomPrompt="1"/>
          </p:nvPr>
        </p:nvSpPr>
        <p:spPr>
          <a:xfrm>
            <a:off x="3657600" y="4351721"/>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3" name="Picture Placeholder 2"/>
          <p:cNvSpPr>
            <a:spLocks noGrp="1"/>
          </p:cNvSpPr>
          <p:nvPr>
            <p:ph type="pic" sz="quarter" idx="14" hasCustomPrompt="1"/>
          </p:nvPr>
        </p:nvSpPr>
        <p:spPr>
          <a:xfrm>
            <a:off x="5486400" y="701805"/>
            <a:ext cx="1828800" cy="18288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478334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4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244814" y="2082374"/>
            <a:ext cx="2973722" cy="2120792"/>
          </a:xfrm>
          <a:prstGeom prst="downArrowCallout">
            <a:avLst>
              <a:gd name="adj1" fmla="val 5805"/>
              <a:gd name="adj2" fmla="val 9211"/>
              <a:gd name="adj3" fmla="val 13335"/>
              <a:gd name="adj4" fmla="val 82482"/>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9" name="Picture Placeholder 2"/>
          <p:cNvSpPr>
            <a:spLocks noGrp="1"/>
          </p:cNvSpPr>
          <p:nvPr>
            <p:ph type="pic" sz="quarter" idx="12" hasCustomPrompt="1"/>
          </p:nvPr>
        </p:nvSpPr>
        <p:spPr>
          <a:xfrm>
            <a:off x="4609139" y="2082374"/>
            <a:ext cx="2973722" cy="2120792"/>
          </a:xfrm>
          <a:prstGeom prst="downArrowCallout">
            <a:avLst>
              <a:gd name="adj1" fmla="val 5805"/>
              <a:gd name="adj2" fmla="val 9211"/>
              <a:gd name="adj3" fmla="val 13335"/>
              <a:gd name="adj4" fmla="val 82482"/>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0" name="Picture Placeholder 2"/>
          <p:cNvSpPr>
            <a:spLocks noGrp="1"/>
          </p:cNvSpPr>
          <p:nvPr>
            <p:ph type="pic" sz="quarter" idx="13" hasCustomPrompt="1"/>
          </p:nvPr>
        </p:nvSpPr>
        <p:spPr>
          <a:xfrm>
            <a:off x="7973464" y="2082374"/>
            <a:ext cx="2973722" cy="2120792"/>
          </a:xfrm>
          <a:prstGeom prst="downArrowCallout">
            <a:avLst>
              <a:gd name="adj1" fmla="val 5805"/>
              <a:gd name="adj2" fmla="val 9211"/>
              <a:gd name="adj3" fmla="val 13335"/>
              <a:gd name="adj4" fmla="val 82482"/>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7009970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287075" y="4526415"/>
            <a:ext cx="791456" cy="791456"/>
          </a:xfrm>
          <a:prstGeom prst="ellipse">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800" baseline="0">
                <a:latin typeface="Bebas Neue Regular" panose="00000500000000000000" pitchFamily="2" charset="0"/>
              </a:defRPr>
            </a:lvl1pPr>
          </a:lstStyle>
          <a:p>
            <a:r>
              <a:rPr lang="en-US" dirty="0"/>
              <a:t>Insert Image</a:t>
            </a:r>
          </a:p>
        </p:txBody>
      </p:sp>
      <p:sp>
        <p:nvSpPr>
          <p:cNvPr id="7" name="Picture Placeholder 2"/>
          <p:cNvSpPr>
            <a:spLocks noGrp="1"/>
          </p:cNvSpPr>
          <p:nvPr>
            <p:ph type="pic" sz="quarter" idx="13" hasCustomPrompt="1"/>
          </p:nvPr>
        </p:nvSpPr>
        <p:spPr>
          <a:xfrm>
            <a:off x="4701181" y="4526415"/>
            <a:ext cx="791456" cy="791456"/>
          </a:xfrm>
          <a:prstGeom prst="ellipse">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800" baseline="0">
                <a:latin typeface="Bebas Neue Regular" panose="00000500000000000000" pitchFamily="2" charset="0"/>
              </a:defRPr>
            </a:lvl1pPr>
          </a:lstStyle>
          <a:p>
            <a:r>
              <a:rPr lang="en-US" dirty="0"/>
              <a:t>Insert Image</a:t>
            </a:r>
          </a:p>
        </p:txBody>
      </p:sp>
      <p:sp>
        <p:nvSpPr>
          <p:cNvPr id="8" name="Picture Placeholder 2"/>
          <p:cNvSpPr>
            <a:spLocks noGrp="1"/>
          </p:cNvSpPr>
          <p:nvPr>
            <p:ph type="pic" sz="quarter" idx="14" hasCustomPrompt="1"/>
          </p:nvPr>
        </p:nvSpPr>
        <p:spPr>
          <a:xfrm>
            <a:off x="8027866" y="4526415"/>
            <a:ext cx="791456" cy="791456"/>
          </a:xfrm>
          <a:prstGeom prst="ellipse">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800" baseline="0">
                <a:latin typeface="Bebas Neue Regular" panose="00000500000000000000" pitchFamily="2" charset="0"/>
              </a:defRPr>
            </a:lvl1pPr>
          </a:lstStyle>
          <a:p>
            <a:r>
              <a:rPr lang="en-US" dirty="0"/>
              <a:t>Insert Image</a:t>
            </a:r>
          </a:p>
        </p:txBody>
      </p:sp>
      <p:sp>
        <p:nvSpPr>
          <p:cNvPr id="9" name="Oval Callout 8"/>
          <p:cNvSpPr/>
          <p:nvPr userDrawn="1"/>
        </p:nvSpPr>
        <p:spPr>
          <a:xfrm>
            <a:off x="1360074" y="2147078"/>
            <a:ext cx="2777779" cy="1967112"/>
          </a:xfrm>
          <a:prstGeom prst="wedgeEllipseCallout">
            <a:avLst>
              <a:gd name="adj1" fmla="val -35387"/>
              <a:gd name="adj2" fmla="val 644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Callout 14"/>
          <p:cNvSpPr/>
          <p:nvPr userDrawn="1"/>
        </p:nvSpPr>
        <p:spPr>
          <a:xfrm>
            <a:off x="4780918" y="2147078"/>
            <a:ext cx="2777779" cy="1967112"/>
          </a:xfrm>
          <a:prstGeom prst="wedgeEllipseCallout">
            <a:avLst>
              <a:gd name="adj1" fmla="val -35387"/>
              <a:gd name="adj2" fmla="val 644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Callout 15"/>
          <p:cNvSpPr/>
          <p:nvPr userDrawn="1"/>
        </p:nvSpPr>
        <p:spPr>
          <a:xfrm>
            <a:off x="8122025" y="2147078"/>
            <a:ext cx="2777779" cy="1967112"/>
          </a:xfrm>
          <a:prstGeom prst="wedgeEllipseCallout">
            <a:avLst>
              <a:gd name="adj1" fmla="val -35387"/>
              <a:gd name="adj2" fmla="val 644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0054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287075" y="4526415"/>
            <a:ext cx="791456" cy="791456"/>
          </a:xfrm>
          <a:prstGeom prst="roundRect">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800" baseline="0">
                <a:latin typeface="Bebas Neue Regular" panose="00000500000000000000" pitchFamily="2" charset="0"/>
              </a:defRPr>
            </a:lvl1pPr>
          </a:lstStyle>
          <a:p>
            <a:r>
              <a:rPr lang="en-US" dirty="0"/>
              <a:t>Insert Image</a:t>
            </a:r>
          </a:p>
        </p:txBody>
      </p:sp>
      <p:sp>
        <p:nvSpPr>
          <p:cNvPr id="7" name="Picture Placeholder 2"/>
          <p:cNvSpPr>
            <a:spLocks noGrp="1"/>
          </p:cNvSpPr>
          <p:nvPr>
            <p:ph type="pic" sz="quarter" idx="13" hasCustomPrompt="1"/>
          </p:nvPr>
        </p:nvSpPr>
        <p:spPr>
          <a:xfrm>
            <a:off x="4657470" y="4526415"/>
            <a:ext cx="791456" cy="791456"/>
          </a:xfrm>
          <a:prstGeom prst="roundRect">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800" baseline="0">
                <a:latin typeface="Bebas Neue Regular" panose="00000500000000000000" pitchFamily="2" charset="0"/>
              </a:defRPr>
            </a:lvl1pPr>
          </a:lstStyle>
          <a:p>
            <a:r>
              <a:rPr lang="en-US" dirty="0"/>
              <a:t>Insert Image</a:t>
            </a:r>
          </a:p>
        </p:txBody>
      </p:sp>
      <p:sp>
        <p:nvSpPr>
          <p:cNvPr id="8" name="Picture Placeholder 2"/>
          <p:cNvSpPr>
            <a:spLocks noGrp="1"/>
          </p:cNvSpPr>
          <p:nvPr>
            <p:ph type="pic" sz="quarter" idx="14" hasCustomPrompt="1"/>
          </p:nvPr>
        </p:nvSpPr>
        <p:spPr>
          <a:xfrm>
            <a:off x="8027866" y="4526415"/>
            <a:ext cx="791456" cy="791456"/>
          </a:xfrm>
          <a:prstGeom prst="roundRect">
            <a:avLst/>
          </a:prstGeom>
          <a:pattFill prst="pct5">
            <a:fgClr>
              <a:schemeClr val="bg1">
                <a:lumMod val="65000"/>
              </a:schemeClr>
            </a:fgClr>
            <a:bgClr>
              <a:schemeClr val="bg1">
                <a:lumMod val="95000"/>
              </a:schemeClr>
            </a:bgClr>
          </a:pattFill>
        </p:spPr>
        <p:txBody>
          <a:bodyPr anchor="ctr">
            <a:normAutofit/>
          </a:bodyPr>
          <a:lstStyle>
            <a:lvl1pPr marL="0" indent="0" algn="ctr">
              <a:buNone/>
              <a:defRPr sz="1800" baseline="0">
                <a:latin typeface="Bebas Neue Regular" panose="00000500000000000000" pitchFamily="2" charset="0"/>
              </a:defRPr>
            </a:lvl1pPr>
          </a:lstStyle>
          <a:p>
            <a:r>
              <a:rPr lang="en-US" dirty="0"/>
              <a:t>Insert Image</a:t>
            </a:r>
          </a:p>
        </p:txBody>
      </p:sp>
    </p:spTree>
    <p:extLst>
      <p:ext uri="{BB962C8B-B14F-4D97-AF65-F5344CB8AC3E}">
        <p14:creationId xmlns:p14="http://schemas.microsoft.com/office/powerpoint/2010/main" val="30248630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9_Title Slide">
    <p:spTree>
      <p:nvGrpSpPr>
        <p:cNvPr id="1" name=""/>
        <p:cNvGrpSpPr/>
        <p:nvPr/>
      </p:nvGrpSpPr>
      <p:grpSpPr>
        <a:xfrm>
          <a:off x="0" y="0"/>
          <a:ext cx="0" cy="0"/>
          <a:chOff x="0" y="0"/>
          <a:chExt cx="0" cy="0"/>
        </a:xfrm>
      </p:grpSpPr>
      <p:sp>
        <p:nvSpPr>
          <p:cNvPr id="7" name="Round Diagonal Corner Rectangle 6"/>
          <p:cNvSpPr/>
          <p:nvPr userDrawn="1"/>
        </p:nvSpPr>
        <p:spPr>
          <a:xfrm>
            <a:off x="1191026" y="1978030"/>
            <a:ext cx="4710312" cy="1879355"/>
          </a:xfrm>
          <a:prstGeom prst="round2DiagRect">
            <a:avLst>
              <a:gd name="adj1" fmla="val 37519"/>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191026" y="1978029"/>
            <a:ext cx="1990164" cy="1879355"/>
          </a:xfrm>
          <a:prstGeom prst="round2DiagRect">
            <a:avLst>
              <a:gd name="adj1" fmla="val 36293"/>
              <a:gd name="adj2" fmla="val 0"/>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8" name="Round Diagonal Corner Rectangle 7"/>
          <p:cNvSpPr/>
          <p:nvPr userDrawn="1"/>
        </p:nvSpPr>
        <p:spPr>
          <a:xfrm>
            <a:off x="6201016" y="1978030"/>
            <a:ext cx="4710312" cy="1879355"/>
          </a:xfrm>
          <a:prstGeom prst="round2DiagRect">
            <a:avLst>
              <a:gd name="adj1" fmla="val 37519"/>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2"/>
          <p:cNvSpPr>
            <a:spLocks noGrp="1"/>
          </p:cNvSpPr>
          <p:nvPr>
            <p:ph type="pic" sz="quarter" idx="12" hasCustomPrompt="1"/>
          </p:nvPr>
        </p:nvSpPr>
        <p:spPr>
          <a:xfrm>
            <a:off x="6201016" y="1978029"/>
            <a:ext cx="1990164" cy="1879355"/>
          </a:xfrm>
          <a:prstGeom prst="round2DiagRect">
            <a:avLst>
              <a:gd name="adj1" fmla="val 36293"/>
              <a:gd name="adj2" fmla="val 0"/>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0" name="Round Diagonal Corner Rectangle 9"/>
          <p:cNvSpPr/>
          <p:nvPr userDrawn="1"/>
        </p:nvSpPr>
        <p:spPr>
          <a:xfrm>
            <a:off x="1191026" y="4129559"/>
            <a:ext cx="4710312" cy="1879355"/>
          </a:xfrm>
          <a:prstGeom prst="round2DiagRect">
            <a:avLst>
              <a:gd name="adj1" fmla="val 37519"/>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sz="quarter" idx="13" hasCustomPrompt="1"/>
          </p:nvPr>
        </p:nvSpPr>
        <p:spPr>
          <a:xfrm>
            <a:off x="1191026" y="4129558"/>
            <a:ext cx="1990164" cy="1879355"/>
          </a:xfrm>
          <a:prstGeom prst="round2DiagRect">
            <a:avLst>
              <a:gd name="adj1" fmla="val 36293"/>
              <a:gd name="adj2" fmla="val 0"/>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2" name="Round Diagonal Corner Rectangle 11"/>
          <p:cNvSpPr/>
          <p:nvPr userDrawn="1"/>
        </p:nvSpPr>
        <p:spPr>
          <a:xfrm>
            <a:off x="6201016" y="4129559"/>
            <a:ext cx="4710312" cy="1879355"/>
          </a:xfrm>
          <a:prstGeom prst="round2DiagRect">
            <a:avLst>
              <a:gd name="adj1" fmla="val 37519"/>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sz="quarter" idx="14" hasCustomPrompt="1"/>
          </p:nvPr>
        </p:nvSpPr>
        <p:spPr>
          <a:xfrm>
            <a:off x="6201016" y="4129558"/>
            <a:ext cx="1990164" cy="1879355"/>
          </a:xfrm>
          <a:prstGeom prst="round2DiagRect">
            <a:avLst>
              <a:gd name="adj1" fmla="val 36293"/>
              <a:gd name="adj2" fmla="val 0"/>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9708902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7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 y="1978029"/>
            <a:ext cx="4134010" cy="251713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8" name="Picture Placeholder 2"/>
          <p:cNvSpPr>
            <a:spLocks noGrp="1"/>
          </p:cNvSpPr>
          <p:nvPr>
            <p:ph type="pic" sz="quarter" idx="12" hasCustomPrompt="1"/>
          </p:nvPr>
        </p:nvSpPr>
        <p:spPr>
          <a:xfrm>
            <a:off x="8057990" y="1978029"/>
            <a:ext cx="4134010" cy="251713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 name="Rectangle 1"/>
          <p:cNvSpPr/>
          <p:nvPr userDrawn="1"/>
        </p:nvSpPr>
        <p:spPr>
          <a:xfrm>
            <a:off x="4134011" y="1978030"/>
            <a:ext cx="3923979" cy="25171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4912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4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183341"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7" name="Picture Placeholder 2"/>
          <p:cNvSpPr>
            <a:spLocks noGrp="1"/>
          </p:cNvSpPr>
          <p:nvPr>
            <p:ph type="pic" sz="quarter" idx="12" hasCustomPrompt="1"/>
          </p:nvPr>
        </p:nvSpPr>
        <p:spPr>
          <a:xfrm>
            <a:off x="4659085"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8134829"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479524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1D56-A447-4124-B680-E943C60A02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18DD6D-6B8F-44CF-B24B-A7F6B37EBC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C2E8735-FA3E-435F-A35B-E777A5A272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1CB41A9-FA8B-4D6C-9CA5-8201AB51FE2A}"/>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6" name="Footer Placeholder 5">
            <a:extLst>
              <a:ext uri="{FF2B5EF4-FFF2-40B4-BE49-F238E27FC236}">
                <a16:creationId xmlns:a16="http://schemas.microsoft.com/office/drawing/2014/main" id="{2C72E8A1-8719-46B8-B727-AED172FDC0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2C5520-3996-401E-B253-38EF0CE64A9B}"/>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4235946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Tree>
    <p:extLst>
      <p:ext uri="{BB962C8B-B14F-4D97-AF65-F5344CB8AC3E}">
        <p14:creationId xmlns:p14="http://schemas.microsoft.com/office/powerpoint/2010/main" val="8783004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r">
              <a:buNone/>
              <a:defRPr sz="1200">
                <a:solidFill>
                  <a:schemeClr val="tx1">
                    <a:alpha val="50000"/>
                  </a:schemeClr>
                </a:solidFill>
              </a:defRPr>
            </a:lvl1pPr>
          </a:lstStyle>
          <a:p>
            <a:pPr lvl="0"/>
            <a:r>
              <a:rPr lang="en-US" dirty="0"/>
              <a:t>Edit Master text style</a:t>
            </a:r>
          </a:p>
        </p:txBody>
      </p:sp>
    </p:spTree>
    <p:extLst>
      <p:ext uri="{BB962C8B-B14F-4D97-AF65-F5344CB8AC3E}">
        <p14:creationId xmlns:p14="http://schemas.microsoft.com/office/powerpoint/2010/main" val="27376681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6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544491" y="1978029"/>
            <a:ext cx="2674043" cy="2674043"/>
          </a:xfrm>
          <a:prstGeom prst="round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243679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7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214078" y="1978030"/>
            <a:ext cx="2136161" cy="1794832"/>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7" name="Picture Placeholder 2"/>
          <p:cNvSpPr>
            <a:spLocks noGrp="1"/>
          </p:cNvSpPr>
          <p:nvPr>
            <p:ph type="pic" sz="quarter" idx="12" hasCustomPrompt="1"/>
          </p:nvPr>
        </p:nvSpPr>
        <p:spPr>
          <a:xfrm>
            <a:off x="3749809" y="1978030"/>
            <a:ext cx="2136161" cy="1794832"/>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6285540" y="1978030"/>
            <a:ext cx="2136161" cy="1794832"/>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9" name="Picture Placeholder 2"/>
          <p:cNvSpPr>
            <a:spLocks noGrp="1"/>
          </p:cNvSpPr>
          <p:nvPr>
            <p:ph type="pic" sz="quarter" idx="14" hasCustomPrompt="1"/>
          </p:nvPr>
        </p:nvSpPr>
        <p:spPr>
          <a:xfrm>
            <a:off x="8821271" y="1978030"/>
            <a:ext cx="2136161" cy="1794832"/>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27523397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5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214078" y="1978030"/>
            <a:ext cx="2136161" cy="1794832"/>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0" name="Picture Placeholder 2"/>
          <p:cNvSpPr>
            <a:spLocks noGrp="1"/>
          </p:cNvSpPr>
          <p:nvPr>
            <p:ph type="pic" sz="quarter" idx="12" hasCustomPrompt="1"/>
          </p:nvPr>
        </p:nvSpPr>
        <p:spPr>
          <a:xfrm>
            <a:off x="1214078" y="4068087"/>
            <a:ext cx="2136161" cy="1794832"/>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1" name="Picture Placeholder 2"/>
          <p:cNvSpPr>
            <a:spLocks noGrp="1"/>
          </p:cNvSpPr>
          <p:nvPr>
            <p:ph type="pic" sz="quarter" idx="13" hasCustomPrompt="1"/>
          </p:nvPr>
        </p:nvSpPr>
        <p:spPr>
          <a:xfrm>
            <a:off x="6154911" y="1978030"/>
            <a:ext cx="2136161" cy="1794832"/>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2" name="Picture Placeholder 2"/>
          <p:cNvSpPr>
            <a:spLocks noGrp="1"/>
          </p:cNvSpPr>
          <p:nvPr>
            <p:ph type="pic" sz="quarter" idx="14" hasCustomPrompt="1"/>
          </p:nvPr>
        </p:nvSpPr>
        <p:spPr>
          <a:xfrm>
            <a:off x="6154911" y="4068087"/>
            <a:ext cx="2136161" cy="1794832"/>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8375919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8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1214078" y="1978030"/>
            <a:ext cx="2804672" cy="1794832"/>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0" name="Picture Placeholder 2"/>
          <p:cNvSpPr>
            <a:spLocks noGrp="1"/>
          </p:cNvSpPr>
          <p:nvPr>
            <p:ph type="pic" sz="quarter" idx="12" hasCustomPrompt="1"/>
          </p:nvPr>
        </p:nvSpPr>
        <p:spPr>
          <a:xfrm>
            <a:off x="4572001" y="1978030"/>
            <a:ext cx="2804672" cy="1794832"/>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1" name="Picture Placeholder 2"/>
          <p:cNvSpPr>
            <a:spLocks noGrp="1"/>
          </p:cNvSpPr>
          <p:nvPr>
            <p:ph type="pic" sz="quarter" idx="13" hasCustomPrompt="1"/>
          </p:nvPr>
        </p:nvSpPr>
        <p:spPr>
          <a:xfrm>
            <a:off x="7929924" y="1978030"/>
            <a:ext cx="2804672" cy="1794832"/>
          </a:xfrm>
          <a:prstGeom prst="roundRect">
            <a:avLst>
              <a:gd name="adj" fmla="val 8034"/>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3228870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67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914400" y="1978030"/>
            <a:ext cx="1828800" cy="18288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 name="Rectangle 1"/>
          <p:cNvSpPr/>
          <p:nvPr userDrawn="1"/>
        </p:nvSpPr>
        <p:spPr>
          <a:xfrm>
            <a:off x="2743201" y="1978030"/>
            <a:ext cx="3342554" cy="182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sz="quarter" idx="12" hasCustomPrompt="1"/>
          </p:nvPr>
        </p:nvSpPr>
        <p:spPr>
          <a:xfrm>
            <a:off x="6085755" y="1978030"/>
            <a:ext cx="1828800" cy="18288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3" name="Rectangle 12"/>
          <p:cNvSpPr/>
          <p:nvPr userDrawn="1"/>
        </p:nvSpPr>
        <p:spPr>
          <a:xfrm>
            <a:off x="7914556" y="1978030"/>
            <a:ext cx="3342554"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914400" y="4021983"/>
            <a:ext cx="3342554" cy="182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2"/>
          <p:cNvSpPr>
            <a:spLocks noGrp="1"/>
          </p:cNvSpPr>
          <p:nvPr>
            <p:ph type="pic" sz="quarter" idx="13" hasCustomPrompt="1"/>
          </p:nvPr>
        </p:nvSpPr>
        <p:spPr>
          <a:xfrm>
            <a:off x="4256954" y="4016909"/>
            <a:ext cx="1828800" cy="18288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8" name="Rectangle 17"/>
          <p:cNvSpPr/>
          <p:nvPr userDrawn="1"/>
        </p:nvSpPr>
        <p:spPr>
          <a:xfrm>
            <a:off x="6085754" y="4021983"/>
            <a:ext cx="3342554"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2"/>
          <p:cNvSpPr>
            <a:spLocks noGrp="1"/>
          </p:cNvSpPr>
          <p:nvPr>
            <p:ph type="pic" sz="quarter" idx="14" hasCustomPrompt="1"/>
          </p:nvPr>
        </p:nvSpPr>
        <p:spPr>
          <a:xfrm>
            <a:off x="9428308" y="4016909"/>
            <a:ext cx="1828800" cy="18288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2321337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68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4110958" y="2008767"/>
            <a:ext cx="1828800" cy="18288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5" name="Picture Placeholder 2"/>
          <p:cNvSpPr>
            <a:spLocks noGrp="1"/>
          </p:cNvSpPr>
          <p:nvPr>
            <p:ph type="pic" sz="quarter" idx="12" hasCustomPrompt="1"/>
          </p:nvPr>
        </p:nvSpPr>
        <p:spPr>
          <a:xfrm>
            <a:off x="6039650" y="2008767"/>
            <a:ext cx="1828800" cy="18288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16" name="Picture Placeholder 2"/>
          <p:cNvSpPr>
            <a:spLocks noGrp="1"/>
          </p:cNvSpPr>
          <p:nvPr>
            <p:ph type="pic" sz="quarter" idx="13" hasCustomPrompt="1"/>
          </p:nvPr>
        </p:nvSpPr>
        <p:spPr>
          <a:xfrm>
            <a:off x="4110958" y="3937459"/>
            <a:ext cx="1828800" cy="18288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20" name="Picture Placeholder 2"/>
          <p:cNvSpPr>
            <a:spLocks noGrp="1"/>
          </p:cNvSpPr>
          <p:nvPr>
            <p:ph type="pic" sz="quarter" idx="14" hasCustomPrompt="1"/>
          </p:nvPr>
        </p:nvSpPr>
        <p:spPr>
          <a:xfrm>
            <a:off x="6039650" y="3937459"/>
            <a:ext cx="1828800" cy="1828800"/>
          </a:xfrm>
          <a:prstGeom prst="rect">
            <a:avLst/>
          </a:pr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4013547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5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5" name="Picture Placeholder 2"/>
          <p:cNvSpPr>
            <a:spLocks noGrp="1"/>
          </p:cNvSpPr>
          <p:nvPr>
            <p:ph type="pic" sz="quarter" idx="11" hasCustomPrompt="1"/>
          </p:nvPr>
        </p:nvSpPr>
        <p:spPr>
          <a:xfrm>
            <a:off x="4233902" y="-7684"/>
            <a:ext cx="7958098" cy="6865684"/>
          </a:xfrm>
          <a:custGeom>
            <a:avLst/>
            <a:gdLst>
              <a:gd name="connsiteX0" fmla="*/ 0 w 5406998"/>
              <a:gd name="connsiteY0" fmla="*/ 0 h 6858000"/>
              <a:gd name="connsiteX1" fmla="*/ 5406998 w 5406998"/>
              <a:gd name="connsiteY1" fmla="*/ 0 h 6858000"/>
              <a:gd name="connsiteX2" fmla="*/ 5406998 w 5406998"/>
              <a:gd name="connsiteY2" fmla="*/ 6858000 h 6858000"/>
              <a:gd name="connsiteX3" fmla="*/ 0 w 5406998"/>
              <a:gd name="connsiteY3" fmla="*/ 6858000 h 6858000"/>
              <a:gd name="connsiteX4" fmla="*/ 0 w 5406998"/>
              <a:gd name="connsiteY4" fmla="*/ 0 h 6858000"/>
              <a:gd name="connsiteX0" fmla="*/ 1705855 w 5406998"/>
              <a:gd name="connsiteY0" fmla="*/ 0 h 6865684"/>
              <a:gd name="connsiteX1" fmla="*/ 5406998 w 5406998"/>
              <a:gd name="connsiteY1" fmla="*/ 7684 h 6865684"/>
              <a:gd name="connsiteX2" fmla="*/ 5406998 w 5406998"/>
              <a:gd name="connsiteY2" fmla="*/ 6865684 h 6865684"/>
              <a:gd name="connsiteX3" fmla="*/ 0 w 5406998"/>
              <a:gd name="connsiteY3" fmla="*/ 6865684 h 6865684"/>
              <a:gd name="connsiteX4" fmla="*/ 1705855 w 5406998"/>
              <a:gd name="connsiteY4" fmla="*/ 0 h 6865684"/>
              <a:gd name="connsiteX0" fmla="*/ 1705855 w 5406998"/>
              <a:gd name="connsiteY0" fmla="*/ 0 h 6865684"/>
              <a:gd name="connsiteX1" fmla="*/ 5406998 w 5406998"/>
              <a:gd name="connsiteY1" fmla="*/ 7684 h 6865684"/>
              <a:gd name="connsiteX2" fmla="*/ 5406998 w 5406998"/>
              <a:gd name="connsiteY2" fmla="*/ 6865684 h 6865684"/>
              <a:gd name="connsiteX3" fmla="*/ 0 w 5406998"/>
              <a:gd name="connsiteY3" fmla="*/ 6865684 h 6865684"/>
              <a:gd name="connsiteX4" fmla="*/ 1705855 w 5406998"/>
              <a:gd name="connsiteY4" fmla="*/ 0 h 6865684"/>
              <a:gd name="connsiteX0" fmla="*/ 2056942 w 5758085"/>
              <a:gd name="connsiteY0" fmla="*/ 0 h 6865684"/>
              <a:gd name="connsiteX1" fmla="*/ 5758085 w 5758085"/>
              <a:gd name="connsiteY1" fmla="*/ 7684 h 6865684"/>
              <a:gd name="connsiteX2" fmla="*/ 5758085 w 5758085"/>
              <a:gd name="connsiteY2" fmla="*/ 6865684 h 6865684"/>
              <a:gd name="connsiteX3" fmla="*/ 351087 w 5758085"/>
              <a:gd name="connsiteY3" fmla="*/ 6865684 h 6865684"/>
              <a:gd name="connsiteX4" fmla="*/ 696868 w 5758085"/>
              <a:gd name="connsiteY4" fmla="*/ 3957277 h 6865684"/>
              <a:gd name="connsiteX5" fmla="*/ 2056942 w 5758085"/>
              <a:gd name="connsiteY5" fmla="*/ 0 h 6865684"/>
              <a:gd name="connsiteX0" fmla="*/ 4389220 w 8090363"/>
              <a:gd name="connsiteY0" fmla="*/ 0 h 6865684"/>
              <a:gd name="connsiteX1" fmla="*/ 8090363 w 8090363"/>
              <a:gd name="connsiteY1" fmla="*/ 7684 h 6865684"/>
              <a:gd name="connsiteX2" fmla="*/ 8090363 w 8090363"/>
              <a:gd name="connsiteY2" fmla="*/ 6865684 h 6865684"/>
              <a:gd name="connsiteX3" fmla="*/ 132265 w 8090363"/>
              <a:gd name="connsiteY3" fmla="*/ 6858000 h 6865684"/>
              <a:gd name="connsiteX4" fmla="*/ 3029146 w 8090363"/>
              <a:gd name="connsiteY4" fmla="*/ 3957277 h 6865684"/>
              <a:gd name="connsiteX5" fmla="*/ 4389220 w 8090363"/>
              <a:gd name="connsiteY5" fmla="*/ 0 h 6865684"/>
              <a:gd name="connsiteX0" fmla="*/ 4373716 w 8074859"/>
              <a:gd name="connsiteY0" fmla="*/ 0 h 6865684"/>
              <a:gd name="connsiteX1" fmla="*/ 8074859 w 8074859"/>
              <a:gd name="connsiteY1" fmla="*/ 7684 h 6865684"/>
              <a:gd name="connsiteX2" fmla="*/ 8074859 w 8074859"/>
              <a:gd name="connsiteY2" fmla="*/ 6865684 h 6865684"/>
              <a:gd name="connsiteX3" fmla="*/ 116761 w 8074859"/>
              <a:gd name="connsiteY3" fmla="*/ 6858000 h 6865684"/>
              <a:gd name="connsiteX4" fmla="*/ 3551525 w 8074859"/>
              <a:gd name="connsiteY4" fmla="*/ 3388659 h 6865684"/>
              <a:gd name="connsiteX5" fmla="*/ 4373716 w 8074859"/>
              <a:gd name="connsiteY5" fmla="*/ 0 h 6865684"/>
              <a:gd name="connsiteX0" fmla="*/ 4256955 w 7958098"/>
              <a:gd name="connsiteY0" fmla="*/ 0 h 6865684"/>
              <a:gd name="connsiteX1" fmla="*/ 7958098 w 7958098"/>
              <a:gd name="connsiteY1" fmla="*/ 7684 h 6865684"/>
              <a:gd name="connsiteX2" fmla="*/ 7958098 w 7958098"/>
              <a:gd name="connsiteY2" fmla="*/ 6865684 h 6865684"/>
              <a:gd name="connsiteX3" fmla="*/ 0 w 7958098"/>
              <a:gd name="connsiteY3" fmla="*/ 6858000 h 6865684"/>
              <a:gd name="connsiteX4" fmla="*/ 3434764 w 7958098"/>
              <a:gd name="connsiteY4" fmla="*/ 3388659 h 6865684"/>
              <a:gd name="connsiteX5" fmla="*/ 4256955 w 7958098"/>
              <a:gd name="connsiteY5" fmla="*/ 0 h 686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8098" h="6865684">
                <a:moveTo>
                  <a:pt x="4256955" y="0"/>
                </a:moveTo>
                <a:lnTo>
                  <a:pt x="7958098" y="7684"/>
                </a:lnTo>
                <a:lnTo>
                  <a:pt x="7958098" y="6865684"/>
                </a:lnTo>
                <a:lnTo>
                  <a:pt x="0" y="6858000"/>
                </a:lnTo>
                <a:cubicBezTo>
                  <a:pt x="186124" y="4290893"/>
                  <a:pt x="3150455" y="4532940"/>
                  <a:pt x="3434764" y="3388659"/>
                </a:cubicBezTo>
                <a:cubicBezTo>
                  <a:pt x="3719073" y="2244378"/>
                  <a:pt x="3413419" y="658266"/>
                  <a:pt x="4256955" y="0"/>
                </a:cubicBezTo>
                <a:close/>
              </a:path>
            </a:pathLst>
          </a:custGeo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41931720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8_Title Slide">
    <p:spTree>
      <p:nvGrpSpPr>
        <p:cNvPr id="1" name=""/>
        <p:cNvGrpSpPr/>
        <p:nvPr/>
      </p:nvGrpSpPr>
      <p:grpSpPr>
        <a:xfrm>
          <a:off x="0" y="0"/>
          <a:ext cx="0" cy="0"/>
          <a:chOff x="0" y="0"/>
          <a:chExt cx="0" cy="0"/>
        </a:xfrm>
      </p:grpSpPr>
      <p:sp>
        <p:nvSpPr>
          <p:cNvPr id="7" name="Picture Placeholder 2"/>
          <p:cNvSpPr>
            <a:spLocks noGrp="1"/>
          </p:cNvSpPr>
          <p:nvPr>
            <p:ph type="pic" sz="quarter" idx="11" hasCustomPrompt="1"/>
          </p:nvPr>
        </p:nvSpPr>
        <p:spPr>
          <a:xfrm>
            <a:off x="6785002" y="0"/>
            <a:ext cx="5406998" cy="68580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Tree>
    <p:extLst>
      <p:ext uri="{BB962C8B-B14F-4D97-AF65-F5344CB8AC3E}">
        <p14:creationId xmlns:p14="http://schemas.microsoft.com/office/powerpoint/2010/main" val="2448495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12E2-E07B-4EB5-B876-E65FC27F20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8603FD6-8FFA-4D01-8669-46AA7200D9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A5BFE99-58C0-4380-988F-5C33CF74D3B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8D039FF-2502-4CE5-80D3-863076A08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DFA0AB9-9F6C-46D3-A55D-0671E297635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F2E77C0-7A87-49B3-9E77-1B4F9F24D305}"/>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8" name="Footer Placeholder 7">
            <a:extLst>
              <a:ext uri="{FF2B5EF4-FFF2-40B4-BE49-F238E27FC236}">
                <a16:creationId xmlns:a16="http://schemas.microsoft.com/office/drawing/2014/main" id="{A8EF41B7-64B3-4B05-B94F-54560E077A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C8135AA-B840-40A7-9EA4-665B55B60AE6}"/>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41383766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49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10" name="Picture Placeholder 9"/>
          <p:cNvSpPr>
            <a:spLocks noGrp="1"/>
          </p:cNvSpPr>
          <p:nvPr>
            <p:ph type="pic" sz="quarter" idx="12" hasCustomPrompt="1"/>
          </p:nvPr>
        </p:nvSpPr>
        <p:spPr>
          <a:xfrm>
            <a:off x="5401876" y="0"/>
            <a:ext cx="6101121" cy="6858000"/>
          </a:xfrm>
          <a:custGeom>
            <a:avLst/>
            <a:gdLst>
              <a:gd name="connsiteX0" fmla="*/ 3752417 w 6101121"/>
              <a:gd name="connsiteY0" fmla="*/ 1340864 h 6858000"/>
              <a:gd name="connsiteX1" fmla="*/ 6101121 w 6101121"/>
              <a:gd name="connsiteY1" fmla="*/ 1340864 h 6858000"/>
              <a:gd name="connsiteX2" fmla="*/ 4446444 w 6101121"/>
              <a:gd name="connsiteY2" fmla="*/ 6858000 h 6858000"/>
              <a:gd name="connsiteX3" fmla="*/ 2097740 w 6101121"/>
              <a:gd name="connsiteY3" fmla="*/ 6858000 h 6858000"/>
              <a:gd name="connsiteX4" fmla="*/ 1654677 w 6101121"/>
              <a:gd name="connsiteY4" fmla="*/ 0 h 6858000"/>
              <a:gd name="connsiteX5" fmla="*/ 4003381 w 6101121"/>
              <a:gd name="connsiteY5" fmla="*/ 0 h 6858000"/>
              <a:gd name="connsiteX6" fmla="*/ 2348704 w 6101121"/>
              <a:gd name="connsiteY6" fmla="*/ 5517136 h 6858000"/>
              <a:gd name="connsiteX7" fmla="*/ 0 w 6101121"/>
              <a:gd name="connsiteY7" fmla="*/ 55171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1121" h="6858000">
                <a:moveTo>
                  <a:pt x="3752417" y="1340864"/>
                </a:moveTo>
                <a:lnTo>
                  <a:pt x="6101121" y="1340864"/>
                </a:lnTo>
                <a:lnTo>
                  <a:pt x="4446444" y="6858000"/>
                </a:lnTo>
                <a:lnTo>
                  <a:pt x="2097740" y="6858000"/>
                </a:lnTo>
                <a:close/>
                <a:moveTo>
                  <a:pt x="1654677" y="0"/>
                </a:moveTo>
                <a:lnTo>
                  <a:pt x="4003381" y="0"/>
                </a:lnTo>
                <a:lnTo>
                  <a:pt x="2348704" y="5517136"/>
                </a:lnTo>
                <a:lnTo>
                  <a:pt x="0" y="5517136"/>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10285914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73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9" name="Picture Placeholder 8"/>
          <p:cNvSpPr>
            <a:spLocks noGrp="1"/>
          </p:cNvSpPr>
          <p:nvPr>
            <p:ph type="pic" sz="quarter" idx="15" hasCustomPrompt="1"/>
          </p:nvPr>
        </p:nvSpPr>
        <p:spPr>
          <a:xfrm>
            <a:off x="5909022" y="-1242546"/>
            <a:ext cx="5809348" cy="9008283"/>
          </a:xfrm>
          <a:custGeom>
            <a:avLst/>
            <a:gdLst>
              <a:gd name="connsiteX0" fmla="*/ 4534337 w 5809348"/>
              <a:gd name="connsiteY0" fmla="*/ 6013267 h 9008283"/>
              <a:gd name="connsiteX1" fmla="*/ 5809348 w 5809348"/>
              <a:gd name="connsiteY1" fmla="*/ 6013267 h 9008283"/>
              <a:gd name="connsiteX2" fmla="*/ 4911095 w 5809348"/>
              <a:gd name="connsiteY2" fmla="*/ 9008283 h 9008283"/>
              <a:gd name="connsiteX3" fmla="*/ 3636084 w 5809348"/>
              <a:gd name="connsiteY3" fmla="*/ 9008283 h 9008283"/>
              <a:gd name="connsiteX4" fmla="*/ 3395564 w 5809348"/>
              <a:gd name="connsiteY4" fmla="*/ 5285369 h 9008283"/>
              <a:gd name="connsiteX5" fmla="*/ 4670575 w 5809348"/>
              <a:gd name="connsiteY5" fmla="*/ 5285369 h 9008283"/>
              <a:gd name="connsiteX6" fmla="*/ 3772322 w 5809348"/>
              <a:gd name="connsiteY6" fmla="*/ 8280386 h 9008283"/>
              <a:gd name="connsiteX7" fmla="*/ 2497311 w 5809348"/>
              <a:gd name="connsiteY7" fmla="*/ 8280386 h 9008283"/>
              <a:gd name="connsiteX8" fmla="*/ 2252179 w 5809348"/>
              <a:gd name="connsiteY8" fmla="*/ 4542398 h 9008283"/>
              <a:gd name="connsiteX9" fmla="*/ 3527190 w 5809348"/>
              <a:gd name="connsiteY9" fmla="*/ 4542398 h 9008283"/>
              <a:gd name="connsiteX10" fmla="*/ 2628937 w 5809348"/>
              <a:gd name="connsiteY10" fmla="*/ 7537414 h 9008283"/>
              <a:gd name="connsiteX11" fmla="*/ 1353926 w 5809348"/>
              <a:gd name="connsiteY11" fmla="*/ 7537414 h 9008283"/>
              <a:gd name="connsiteX12" fmla="*/ 1113406 w 5809348"/>
              <a:gd name="connsiteY12" fmla="*/ 3814500 h 9008283"/>
              <a:gd name="connsiteX13" fmla="*/ 2388417 w 5809348"/>
              <a:gd name="connsiteY13" fmla="*/ 3814500 h 9008283"/>
              <a:gd name="connsiteX14" fmla="*/ 1490164 w 5809348"/>
              <a:gd name="connsiteY14" fmla="*/ 6809517 h 9008283"/>
              <a:gd name="connsiteX15" fmla="*/ 215153 w 5809348"/>
              <a:gd name="connsiteY15" fmla="*/ 6809517 h 9008283"/>
              <a:gd name="connsiteX16" fmla="*/ 4319184 w 5809348"/>
              <a:gd name="connsiteY16" fmla="*/ 2198767 h 9008283"/>
              <a:gd name="connsiteX17" fmla="*/ 5594195 w 5809348"/>
              <a:gd name="connsiteY17" fmla="*/ 2198767 h 9008283"/>
              <a:gd name="connsiteX18" fmla="*/ 4695942 w 5809348"/>
              <a:gd name="connsiteY18" fmla="*/ 5193783 h 9008283"/>
              <a:gd name="connsiteX19" fmla="*/ 3420931 w 5809348"/>
              <a:gd name="connsiteY19" fmla="*/ 5193783 h 9008283"/>
              <a:gd name="connsiteX20" fmla="*/ 3180411 w 5809348"/>
              <a:gd name="connsiteY20" fmla="*/ 1470869 h 9008283"/>
              <a:gd name="connsiteX21" fmla="*/ 4455422 w 5809348"/>
              <a:gd name="connsiteY21" fmla="*/ 1470869 h 9008283"/>
              <a:gd name="connsiteX22" fmla="*/ 3557169 w 5809348"/>
              <a:gd name="connsiteY22" fmla="*/ 4465886 h 9008283"/>
              <a:gd name="connsiteX23" fmla="*/ 2282158 w 5809348"/>
              <a:gd name="connsiteY23" fmla="*/ 4465886 h 9008283"/>
              <a:gd name="connsiteX24" fmla="*/ 2037026 w 5809348"/>
              <a:gd name="connsiteY24" fmla="*/ 727898 h 9008283"/>
              <a:gd name="connsiteX25" fmla="*/ 3312037 w 5809348"/>
              <a:gd name="connsiteY25" fmla="*/ 727898 h 9008283"/>
              <a:gd name="connsiteX26" fmla="*/ 2413784 w 5809348"/>
              <a:gd name="connsiteY26" fmla="*/ 3722914 h 9008283"/>
              <a:gd name="connsiteX27" fmla="*/ 1138773 w 5809348"/>
              <a:gd name="connsiteY27" fmla="*/ 3722914 h 9008283"/>
              <a:gd name="connsiteX28" fmla="*/ 898253 w 5809348"/>
              <a:gd name="connsiteY28" fmla="*/ 0 h 9008283"/>
              <a:gd name="connsiteX29" fmla="*/ 2173264 w 5809348"/>
              <a:gd name="connsiteY29" fmla="*/ 0 h 9008283"/>
              <a:gd name="connsiteX30" fmla="*/ 1275011 w 5809348"/>
              <a:gd name="connsiteY30" fmla="*/ 2995016 h 9008283"/>
              <a:gd name="connsiteX31" fmla="*/ 0 w 5809348"/>
              <a:gd name="connsiteY31" fmla="*/ 2995016 h 900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09348" h="9008283">
                <a:moveTo>
                  <a:pt x="4534337" y="6013267"/>
                </a:moveTo>
                <a:lnTo>
                  <a:pt x="5809348" y="6013267"/>
                </a:lnTo>
                <a:lnTo>
                  <a:pt x="4911095" y="9008283"/>
                </a:lnTo>
                <a:lnTo>
                  <a:pt x="3636084" y="9008283"/>
                </a:lnTo>
                <a:close/>
                <a:moveTo>
                  <a:pt x="3395564" y="5285369"/>
                </a:moveTo>
                <a:lnTo>
                  <a:pt x="4670575" y="5285369"/>
                </a:lnTo>
                <a:lnTo>
                  <a:pt x="3772322" y="8280386"/>
                </a:lnTo>
                <a:lnTo>
                  <a:pt x="2497311" y="8280386"/>
                </a:lnTo>
                <a:close/>
                <a:moveTo>
                  <a:pt x="2252179" y="4542398"/>
                </a:moveTo>
                <a:lnTo>
                  <a:pt x="3527190" y="4542398"/>
                </a:lnTo>
                <a:lnTo>
                  <a:pt x="2628937" y="7537414"/>
                </a:lnTo>
                <a:lnTo>
                  <a:pt x="1353926" y="7537414"/>
                </a:lnTo>
                <a:close/>
                <a:moveTo>
                  <a:pt x="1113406" y="3814500"/>
                </a:moveTo>
                <a:lnTo>
                  <a:pt x="2388417" y="3814500"/>
                </a:lnTo>
                <a:lnTo>
                  <a:pt x="1490164" y="6809517"/>
                </a:lnTo>
                <a:lnTo>
                  <a:pt x="215153" y="6809517"/>
                </a:lnTo>
                <a:close/>
                <a:moveTo>
                  <a:pt x="4319184" y="2198767"/>
                </a:moveTo>
                <a:lnTo>
                  <a:pt x="5594195" y="2198767"/>
                </a:lnTo>
                <a:lnTo>
                  <a:pt x="4695942" y="5193783"/>
                </a:lnTo>
                <a:lnTo>
                  <a:pt x="3420931" y="5193783"/>
                </a:lnTo>
                <a:close/>
                <a:moveTo>
                  <a:pt x="3180411" y="1470869"/>
                </a:moveTo>
                <a:lnTo>
                  <a:pt x="4455422" y="1470869"/>
                </a:lnTo>
                <a:lnTo>
                  <a:pt x="3557169" y="4465886"/>
                </a:lnTo>
                <a:lnTo>
                  <a:pt x="2282158" y="4465886"/>
                </a:lnTo>
                <a:close/>
                <a:moveTo>
                  <a:pt x="2037026" y="727898"/>
                </a:moveTo>
                <a:lnTo>
                  <a:pt x="3312037" y="727898"/>
                </a:lnTo>
                <a:lnTo>
                  <a:pt x="2413784" y="3722914"/>
                </a:lnTo>
                <a:lnTo>
                  <a:pt x="1138773" y="3722914"/>
                </a:lnTo>
                <a:close/>
                <a:moveTo>
                  <a:pt x="898253" y="0"/>
                </a:moveTo>
                <a:lnTo>
                  <a:pt x="2173264" y="0"/>
                </a:lnTo>
                <a:lnTo>
                  <a:pt x="1275011" y="2995016"/>
                </a:lnTo>
                <a:lnTo>
                  <a:pt x="0" y="2995016"/>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14908499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12" name="Picture Placeholder 11"/>
          <p:cNvSpPr>
            <a:spLocks noGrp="1"/>
          </p:cNvSpPr>
          <p:nvPr>
            <p:ph type="pic" sz="quarter" idx="14" hasCustomPrompt="1"/>
          </p:nvPr>
        </p:nvSpPr>
        <p:spPr>
          <a:xfrm>
            <a:off x="3567607" y="-577560"/>
            <a:ext cx="9989713" cy="7724256"/>
          </a:xfrm>
          <a:custGeom>
            <a:avLst/>
            <a:gdLst>
              <a:gd name="connsiteX0" fmla="*/ 3165357 w 9989713"/>
              <a:gd name="connsiteY0" fmla="*/ 3965379 h 7724256"/>
              <a:gd name="connsiteX1" fmla="*/ 3746605 w 9989713"/>
              <a:gd name="connsiteY1" fmla="*/ 6653058 h 7724256"/>
              <a:gd name="connsiteX2" fmla="*/ 1127577 w 9989713"/>
              <a:gd name="connsiteY2" fmla="*/ 7516537 h 7724256"/>
              <a:gd name="connsiteX3" fmla="*/ 114266 w 9989713"/>
              <a:gd name="connsiteY3" fmla="*/ 4958635 h 7724256"/>
              <a:gd name="connsiteX4" fmla="*/ 1437118 w 9989713"/>
              <a:gd name="connsiteY4" fmla="*/ 5443536 h 7724256"/>
              <a:gd name="connsiteX5" fmla="*/ 1723208 w 9989713"/>
              <a:gd name="connsiteY5" fmla="*/ 6239005 h 7724256"/>
              <a:gd name="connsiteX6" fmla="*/ 2524080 w 9989713"/>
              <a:gd name="connsiteY6" fmla="*/ 5951141 h 7724256"/>
              <a:gd name="connsiteX7" fmla="*/ 2361967 w 9989713"/>
              <a:gd name="connsiteY7" fmla="*/ 5124402 h 7724256"/>
              <a:gd name="connsiteX8" fmla="*/ 7559587 w 9989713"/>
              <a:gd name="connsiteY8" fmla="*/ 2555676 h 7724256"/>
              <a:gd name="connsiteX9" fmla="*/ 7653574 w 9989713"/>
              <a:gd name="connsiteY9" fmla="*/ 5063871 h 7724256"/>
              <a:gd name="connsiteX10" fmla="*/ 5225780 w 9989713"/>
              <a:gd name="connsiteY10" fmla="*/ 5779089 h 7724256"/>
              <a:gd name="connsiteX11" fmla="*/ 4042379 w 9989713"/>
              <a:gd name="connsiteY11" fmla="*/ 3558177 h 7724256"/>
              <a:gd name="connsiteX12" fmla="*/ 5415550 w 9989713"/>
              <a:gd name="connsiteY12" fmla="*/ 3777816 h 7724256"/>
              <a:gd name="connsiteX13" fmla="*/ 5759548 w 9989713"/>
              <a:gd name="connsiteY13" fmla="*/ 4493805 h 7724256"/>
              <a:gd name="connsiteX14" fmla="*/ 6527312 w 9989713"/>
              <a:gd name="connsiteY14" fmla="*/ 4245057 h 7724256"/>
              <a:gd name="connsiteX15" fmla="*/ 6500874 w 9989713"/>
              <a:gd name="connsiteY15" fmla="*/ 3460447 h 7724256"/>
              <a:gd name="connsiteX16" fmla="*/ 3389222 w 9989713"/>
              <a:gd name="connsiteY16" fmla="*/ 1292734 h 7724256"/>
              <a:gd name="connsiteX17" fmla="*/ 3535713 w 9989713"/>
              <a:gd name="connsiteY17" fmla="*/ 1293841 h 7724256"/>
              <a:gd name="connsiteX18" fmla="*/ 4078181 w 9989713"/>
              <a:gd name="connsiteY18" fmla="*/ 1398118 h 7724256"/>
              <a:gd name="connsiteX19" fmla="*/ 5422171 w 9989713"/>
              <a:gd name="connsiteY19" fmla="*/ 3684778 h 7724256"/>
              <a:gd name="connsiteX20" fmla="*/ 4045165 w 9989713"/>
              <a:gd name="connsiteY20" fmla="*/ 3463039 h 7724256"/>
              <a:gd name="connsiteX21" fmla="*/ 3652727 w 9989713"/>
              <a:gd name="connsiteY21" fmla="*/ 2727103 h 7724256"/>
              <a:gd name="connsiteX22" fmla="*/ 2895590 w 9989713"/>
              <a:gd name="connsiteY22" fmla="*/ 3093220 h 7724256"/>
              <a:gd name="connsiteX23" fmla="*/ 3074452 w 9989713"/>
              <a:gd name="connsiteY23" fmla="*/ 3901034 h 7724256"/>
              <a:gd name="connsiteX24" fmla="*/ 2274139 w 9989713"/>
              <a:gd name="connsiteY24" fmla="*/ 5045722 h 7724256"/>
              <a:gd name="connsiteX25" fmla="*/ 1644766 w 9989713"/>
              <a:gd name="connsiteY25" fmla="*/ 2473515 h 7724256"/>
              <a:gd name="connsiteX26" fmla="*/ 3389222 w 9989713"/>
              <a:gd name="connsiteY26" fmla="*/ 1292734 h 7724256"/>
              <a:gd name="connsiteX27" fmla="*/ 7945074 w 9989713"/>
              <a:gd name="connsiteY27" fmla="*/ 586 h 7724256"/>
              <a:gd name="connsiteX28" fmla="*/ 8784354 w 9989713"/>
              <a:gd name="connsiteY28" fmla="*/ 170455 h 7724256"/>
              <a:gd name="connsiteX29" fmla="*/ 9965994 w 9989713"/>
              <a:gd name="connsiteY29" fmla="*/ 2392797 h 7724256"/>
              <a:gd name="connsiteX30" fmla="*/ 8588988 w 9989713"/>
              <a:gd name="connsiteY30" fmla="*/ 2171058 h 7724256"/>
              <a:gd name="connsiteX31" fmla="*/ 8248009 w 9989713"/>
              <a:gd name="connsiteY31" fmla="*/ 1459140 h 7724256"/>
              <a:gd name="connsiteX32" fmla="*/ 7484869 w 9989713"/>
              <a:gd name="connsiteY32" fmla="*/ 1705998 h 7724256"/>
              <a:gd name="connsiteX33" fmla="*/ 7510880 w 9989713"/>
              <a:gd name="connsiteY33" fmla="*/ 2485648 h 7724256"/>
              <a:gd name="connsiteX34" fmla="*/ 6448833 w 9989713"/>
              <a:gd name="connsiteY34" fmla="*/ 3392886 h 7724256"/>
              <a:gd name="connsiteX35" fmla="*/ 6355663 w 9989713"/>
              <a:gd name="connsiteY35" fmla="*/ 884200 h 7724256"/>
              <a:gd name="connsiteX36" fmla="*/ 7945074 w 9989713"/>
              <a:gd name="connsiteY36" fmla="*/ 586 h 77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989713" h="7724256">
                <a:moveTo>
                  <a:pt x="3165357" y="3965379"/>
                </a:moveTo>
                <a:cubicBezTo>
                  <a:pt x="3986501" y="4579191"/>
                  <a:pt x="4236151" y="5733568"/>
                  <a:pt x="3746605" y="6653058"/>
                </a:cubicBezTo>
                <a:cubicBezTo>
                  <a:pt x="3233057" y="7617630"/>
                  <a:pt x="2082860" y="7996844"/>
                  <a:pt x="1127577" y="7516537"/>
                </a:cubicBezTo>
                <a:cubicBezTo>
                  <a:pt x="211949" y="7056168"/>
                  <a:pt x="-224347" y="5954826"/>
                  <a:pt x="114266" y="4958635"/>
                </a:cubicBezTo>
                <a:lnTo>
                  <a:pt x="1437118" y="5443536"/>
                </a:lnTo>
                <a:cubicBezTo>
                  <a:pt x="1348597" y="5752048"/>
                  <a:pt x="1469350" y="6087802"/>
                  <a:pt x="1723208" y="6239005"/>
                </a:cubicBezTo>
                <a:cubicBezTo>
                  <a:pt x="2014461" y="6412482"/>
                  <a:pt x="2374978" y="6282899"/>
                  <a:pt x="2524080" y="5951141"/>
                </a:cubicBezTo>
                <a:cubicBezTo>
                  <a:pt x="2651704" y="5667173"/>
                  <a:pt x="2583791" y="5320832"/>
                  <a:pt x="2361967" y="5124402"/>
                </a:cubicBezTo>
                <a:close/>
                <a:moveTo>
                  <a:pt x="7559587" y="2555676"/>
                </a:moveTo>
                <a:cubicBezTo>
                  <a:pt x="8129630" y="3275006"/>
                  <a:pt x="8168065" y="4300714"/>
                  <a:pt x="7653574" y="5063871"/>
                </a:cubicBezTo>
                <a:cubicBezTo>
                  <a:pt x="7110078" y="5870052"/>
                  <a:pt x="6095968" y="6168804"/>
                  <a:pt x="5225780" y="5779089"/>
                </a:cubicBezTo>
                <a:cubicBezTo>
                  <a:pt x="4390375" y="5404951"/>
                  <a:pt x="3903882" y="4491939"/>
                  <a:pt x="4042379" y="3558177"/>
                </a:cubicBezTo>
                <a:lnTo>
                  <a:pt x="5415550" y="3777816"/>
                </a:lnTo>
                <a:cubicBezTo>
                  <a:pt x="5378001" y="4075722"/>
                  <a:pt x="5517611" y="4366302"/>
                  <a:pt x="5759548" y="4493805"/>
                </a:cubicBezTo>
                <a:cubicBezTo>
                  <a:pt x="6034682" y="4638803"/>
                  <a:pt x="6362600" y="4532560"/>
                  <a:pt x="6527312" y="4245057"/>
                </a:cubicBezTo>
                <a:cubicBezTo>
                  <a:pt x="6665829" y="4003276"/>
                  <a:pt x="6655263" y="3689703"/>
                  <a:pt x="6500874" y="3460447"/>
                </a:cubicBezTo>
                <a:close/>
                <a:moveTo>
                  <a:pt x="3389222" y="1292734"/>
                </a:moveTo>
                <a:cubicBezTo>
                  <a:pt x="3437879" y="1291238"/>
                  <a:pt x="3486740" y="1291594"/>
                  <a:pt x="3535713" y="1293841"/>
                </a:cubicBezTo>
                <a:cubicBezTo>
                  <a:pt x="3716536" y="1302138"/>
                  <a:pt x="3898889" y="1336220"/>
                  <a:pt x="4078181" y="1398118"/>
                </a:cubicBezTo>
                <a:cubicBezTo>
                  <a:pt x="5003529" y="1717580"/>
                  <a:pt x="5571596" y="2684089"/>
                  <a:pt x="5422171" y="3684778"/>
                </a:cubicBezTo>
                <a:lnTo>
                  <a:pt x="4045165" y="3463039"/>
                </a:lnTo>
                <a:cubicBezTo>
                  <a:pt x="4085603" y="3143874"/>
                  <a:pt x="3921724" y="2836552"/>
                  <a:pt x="3652727" y="2727103"/>
                </a:cubicBezTo>
                <a:cubicBezTo>
                  <a:pt x="3354215" y="2605645"/>
                  <a:pt x="3023272" y="2765674"/>
                  <a:pt x="2895590" y="3093220"/>
                </a:cubicBezTo>
                <a:cubicBezTo>
                  <a:pt x="2784976" y="3376981"/>
                  <a:pt x="2858525" y="3709164"/>
                  <a:pt x="3074452" y="3901034"/>
                </a:cubicBezTo>
                <a:lnTo>
                  <a:pt x="2274139" y="5045722"/>
                </a:lnTo>
                <a:cubicBezTo>
                  <a:pt x="1494642" y="4458006"/>
                  <a:pt x="1229983" y="3376361"/>
                  <a:pt x="1644766" y="2473515"/>
                </a:cubicBezTo>
                <a:cubicBezTo>
                  <a:pt x="1975277" y="1754103"/>
                  <a:pt x="2659364" y="1315167"/>
                  <a:pt x="3389222" y="1292734"/>
                </a:cubicBezTo>
                <a:close/>
                <a:moveTo>
                  <a:pt x="7945074" y="586"/>
                </a:moveTo>
                <a:cubicBezTo>
                  <a:pt x="8226430" y="-6368"/>
                  <a:pt x="8512447" y="48416"/>
                  <a:pt x="8784354" y="170455"/>
                </a:cubicBezTo>
                <a:cubicBezTo>
                  <a:pt x="9619627" y="545347"/>
                  <a:pt x="10105430" y="1459010"/>
                  <a:pt x="9965994" y="2392797"/>
                </a:cubicBezTo>
                <a:lnTo>
                  <a:pt x="8588988" y="2171058"/>
                </a:lnTo>
                <a:cubicBezTo>
                  <a:pt x="8626492" y="1875052"/>
                  <a:pt x="8488120" y="1586151"/>
                  <a:pt x="8248009" y="1459140"/>
                </a:cubicBezTo>
                <a:cubicBezTo>
                  <a:pt x="7974674" y="1314555"/>
                  <a:pt x="7648621" y="1420026"/>
                  <a:pt x="7484869" y="1705998"/>
                </a:cubicBezTo>
                <a:cubicBezTo>
                  <a:pt x="7347319" y="1946212"/>
                  <a:pt x="7357713" y="2257761"/>
                  <a:pt x="7510880" y="2485648"/>
                </a:cubicBezTo>
                <a:lnTo>
                  <a:pt x="6448833" y="3392886"/>
                </a:lnTo>
                <a:cubicBezTo>
                  <a:pt x="5878803" y="2673268"/>
                  <a:pt x="5840699" y="1647272"/>
                  <a:pt x="6355663" y="884200"/>
                </a:cubicBezTo>
                <a:cubicBezTo>
                  <a:pt x="6729666" y="330004"/>
                  <a:pt x="7326091" y="15887"/>
                  <a:pt x="7945074" y="586"/>
                </a:cubicBez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5118377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71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11" name="Picture Placeholder 10"/>
          <p:cNvSpPr>
            <a:spLocks noGrp="1"/>
          </p:cNvSpPr>
          <p:nvPr>
            <p:ph type="pic" sz="quarter" idx="15" hasCustomPrompt="1"/>
          </p:nvPr>
        </p:nvSpPr>
        <p:spPr>
          <a:xfrm>
            <a:off x="4548948" y="2238664"/>
            <a:ext cx="7643051" cy="3232188"/>
          </a:xfrm>
          <a:custGeom>
            <a:avLst/>
            <a:gdLst>
              <a:gd name="connsiteX0" fmla="*/ 891349 w 8711134"/>
              <a:gd name="connsiteY0" fmla="*/ 2897323 h 3232188"/>
              <a:gd name="connsiteX1" fmla="*/ 8711133 w 8711134"/>
              <a:gd name="connsiteY1" fmla="*/ 2897323 h 3232188"/>
              <a:gd name="connsiteX2" fmla="*/ 8711133 w 8711134"/>
              <a:gd name="connsiteY2" fmla="*/ 3232188 h 3232188"/>
              <a:gd name="connsiteX3" fmla="*/ 891349 w 8711134"/>
              <a:gd name="connsiteY3" fmla="*/ 3232188 h 3232188"/>
              <a:gd name="connsiteX4" fmla="*/ 2504996 w 8711134"/>
              <a:gd name="connsiteY4" fmla="*/ 1971384 h 3232188"/>
              <a:gd name="connsiteX5" fmla="*/ 8495981 w 8711134"/>
              <a:gd name="connsiteY5" fmla="*/ 1971384 h 3232188"/>
              <a:gd name="connsiteX6" fmla="*/ 8495981 w 8711134"/>
              <a:gd name="connsiteY6" fmla="*/ 2805711 h 3232188"/>
              <a:gd name="connsiteX7" fmla="*/ 2504996 w 8711134"/>
              <a:gd name="connsiteY7" fmla="*/ 2805711 h 3232188"/>
              <a:gd name="connsiteX8" fmla="*/ 0 w 8711134"/>
              <a:gd name="connsiteY8" fmla="*/ 1544933 h 3232188"/>
              <a:gd name="connsiteX9" fmla="*/ 7366427 w 8711134"/>
              <a:gd name="connsiteY9" fmla="*/ 1544933 h 3232188"/>
              <a:gd name="connsiteX10" fmla="*/ 7366427 w 8711134"/>
              <a:gd name="connsiteY10" fmla="*/ 1879798 h 3232188"/>
              <a:gd name="connsiteX11" fmla="*/ 0 w 8711134"/>
              <a:gd name="connsiteY11" fmla="*/ 1879798 h 3232188"/>
              <a:gd name="connsiteX12" fmla="*/ 1344706 w 8711134"/>
              <a:gd name="connsiteY12" fmla="*/ 960504 h 3232188"/>
              <a:gd name="connsiteX13" fmla="*/ 8711133 w 8711134"/>
              <a:gd name="connsiteY13" fmla="*/ 960504 h 3232188"/>
              <a:gd name="connsiteX14" fmla="*/ 8711133 w 8711134"/>
              <a:gd name="connsiteY14" fmla="*/ 1453347 h 3232188"/>
              <a:gd name="connsiteX15" fmla="*/ 1344706 w 8711134"/>
              <a:gd name="connsiteY15" fmla="*/ 1453347 h 3232188"/>
              <a:gd name="connsiteX16" fmla="*/ 822193 w 8711134"/>
              <a:gd name="connsiteY16" fmla="*/ 0 h 3232188"/>
              <a:gd name="connsiteX17" fmla="*/ 8711134 w 8711134"/>
              <a:gd name="connsiteY17" fmla="*/ 0 h 3232188"/>
              <a:gd name="connsiteX18" fmla="*/ 8711134 w 8711134"/>
              <a:gd name="connsiteY18" fmla="*/ 834327 h 3232188"/>
              <a:gd name="connsiteX19" fmla="*/ 822193 w 8711134"/>
              <a:gd name="connsiteY19" fmla="*/ 834327 h 32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1134" h="3232188">
                <a:moveTo>
                  <a:pt x="891349" y="2897323"/>
                </a:moveTo>
                <a:lnTo>
                  <a:pt x="8711133" y="2897323"/>
                </a:lnTo>
                <a:lnTo>
                  <a:pt x="8711133" y="3232188"/>
                </a:lnTo>
                <a:lnTo>
                  <a:pt x="891349" y="3232188"/>
                </a:lnTo>
                <a:close/>
                <a:moveTo>
                  <a:pt x="2504996" y="1971384"/>
                </a:moveTo>
                <a:lnTo>
                  <a:pt x="8495981" y="1971384"/>
                </a:lnTo>
                <a:lnTo>
                  <a:pt x="8495981" y="2805711"/>
                </a:lnTo>
                <a:lnTo>
                  <a:pt x="2504996" y="2805711"/>
                </a:lnTo>
                <a:close/>
                <a:moveTo>
                  <a:pt x="0" y="1544933"/>
                </a:moveTo>
                <a:lnTo>
                  <a:pt x="7366427" y="1544933"/>
                </a:lnTo>
                <a:lnTo>
                  <a:pt x="7366427" y="1879798"/>
                </a:lnTo>
                <a:lnTo>
                  <a:pt x="0" y="1879798"/>
                </a:lnTo>
                <a:close/>
                <a:moveTo>
                  <a:pt x="1344706" y="960504"/>
                </a:moveTo>
                <a:lnTo>
                  <a:pt x="8711133" y="960504"/>
                </a:lnTo>
                <a:lnTo>
                  <a:pt x="8711133" y="1453347"/>
                </a:lnTo>
                <a:lnTo>
                  <a:pt x="1344706" y="1453347"/>
                </a:lnTo>
                <a:close/>
                <a:moveTo>
                  <a:pt x="822193" y="0"/>
                </a:moveTo>
                <a:lnTo>
                  <a:pt x="8711134" y="0"/>
                </a:lnTo>
                <a:lnTo>
                  <a:pt x="8711134" y="834327"/>
                </a:lnTo>
                <a:lnTo>
                  <a:pt x="822193" y="834327"/>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2040753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72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
        <p:nvSpPr>
          <p:cNvPr id="13" name="Picture Placeholder 12"/>
          <p:cNvSpPr>
            <a:spLocks noGrp="1"/>
          </p:cNvSpPr>
          <p:nvPr>
            <p:ph type="pic" sz="quarter" idx="16" hasCustomPrompt="1"/>
          </p:nvPr>
        </p:nvSpPr>
        <p:spPr>
          <a:xfrm>
            <a:off x="5301983" y="-154746"/>
            <a:ext cx="7184572" cy="7184572"/>
          </a:xfrm>
          <a:custGeom>
            <a:avLst/>
            <a:gdLst>
              <a:gd name="connsiteX0" fmla="*/ 3592284 w 7184572"/>
              <a:gd name="connsiteY0" fmla="*/ 2983071 h 7184572"/>
              <a:gd name="connsiteX1" fmla="*/ 4222352 w 7184572"/>
              <a:gd name="connsiteY1" fmla="*/ 3613139 h 7184572"/>
              <a:gd name="connsiteX2" fmla="*/ 3592284 w 7184572"/>
              <a:gd name="connsiteY2" fmla="*/ 4243207 h 7184572"/>
              <a:gd name="connsiteX3" fmla="*/ 2962216 w 7184572"/>
              <a:gd name="connsiteY3" fmla="*/ 3613139 h 7184572"/>
              <a:gd name="connsiteX4" fmla="*/ 3592284 w 7184572"/>
              <a:gd name="connsiteY4" fmla="*/ 2983071 h 7184572"/>
              <a:gd name="connsiteX5" fmla="*/ 3592284 w 7184572"/>
              <a:gd name="connsiteY5" fmla="*/ 2834683 h 7184572"/>
              <a:gd name="connsiteX6" fmla="*/ 2813828 w 7184572"/>
              <a:gd name="connsiteY6" fmla="*/ 3613139 h 7184572"/>
              <a:gd name="connsiteX7" fmla="*/ 3592284 w 7184572"/>
              <a:gd name="connsiteY7" fmla="*/ 4391595 h 7184572"/>
              <a:gd name="connsiteX8" fmla="*/ 4370740 w 7184572"/>
              <a:gd name="connsiteY8" fmla="*/ 3613139 h 7184572"/>
              <a:gd name="connsiteX9" fmla="*/ 3592284 w 7184572"/>
              <a:gd name="connsiteY9" fmla="*/ 2834683 h 7184572"/>
              <a:gd name="connsiteX10" fmla="*/ 3592284 w 7184572"/>
              <a:gd name="connsiteY10" fmla="*/ 2054919 h 7184572"/>
              <a:gd name="connsiteX11" fmla="*/ 5150504 w 7184572"/>
              <a:gd name="connsiteY11" fmla="*/ 3613139 h 7184572"/>
              <a:gd name="connsiteX12" fmla="*/ 3592284 w 7184572"/>
              <a:gd name="connsiteY12" fmla="*/ 5171359 h 7184572"/>
              <a:gd name="connsiteX13" fmla="*/ 2034064 w 7184572"/>
              <a:gd name="connsiteY13" fmla="*/ 3613139 h 7184572"/>
              <a:gd name="connsiteX14" fmla="*/ 3592284 w 7184572"/>
              <a:gd name="connsiteY14" fmla="*/ 2054919 h 7184572"/>
              <a:gd name="connsiteX15" fmla="*/ 3592285 w 7184572"/>
              <a:gd name="connsiteY15" fmla="*/ 1936848 h 7184572"/>
              <a:gd name="connsiteX16" fmla="*/ 1915993 w 7184572"/>
              <a:gd name="connsiteY16" fmla="*/ 3613140 h 7184572"/>
              <a:gd name="connsiteX17" fmla="*/ 3592285 w 7184572"/>
              <a:gd name="connsiteY17" fmla="*/ 5289432 h 7184572"/>
              <a:gd name="connsiteX18" fmla="*/ 5268577 w 7184572"/>
              <a:gd name="connsiteY18" fmla="*/ 3613140 h 7184572"/>
              <a:gd name="connsiteX19" fmla="*/ 3592285 w 7184572"/>
              <a:gd name="connsiteY19" fmla="*/ 1936848 h 7184572"/>
              <a:gd name="connsiteX20" fmla="*/ 3592285 w 7184572"/>
              <a:gd name="connsiteY20" fmla="*/ 1734394 h 7184572"/>
              <a:gd name="connsiteX21" fmla="*/ 5471031 w 7184572"/>
              <a:gd name="connsiteY21" fmla="*/ 3613140 h 7184572"/>
              <a:gd name="connsiteX22" fmla="*/ 3592285 w 7184572"/>
              <a:gd name="connsiteY22" fmla="*/ 5491886 h 7184572"/>
              <a:gd name="connsiteX23" fmla="*/ 1713539 w 7184572"/>
              <a:gd name="connsiteY23" fmla="*/ 3613140 h 7184572"/>
              <a:gd name="connsiteX24" fmla="*/ 3592285 w 7184572"/>
              <a:gd name="connsiteY24" fmla="*/ 1734394 h 7184572"/>
              <a:gd name="connsiteX25" fmla="*/ 3594875 w 7184572"/>
              <a:gd name="connsiteY25" fmla="*/ 1608717 h 7184572"/>
              <a:gd name="connsiteX26" fmla="*/ 1611307 w 7184572"/>
              <a:gd name="connsiteY26" fmla="*/ 3592285 h 7184572"/>
              <a:gd name="connsiteX27" fmla="*/ 3594875 w 7184572"/>
              <a:gd name="connsiteY27" fmla="*/ 5575853 h 7184572"/>
              <a:gd name="connsiteX28" fmla="*/ 5578443 w 7184572"/>
              <a:gd name="connsiteY28" fmla="*/ 3592285 h 7184572"/>
              <a:gd name="connsiteX29" fmla="*/ 3594875 w 7184572"/>
              <a:gd name="connsiteY29" fmla="*/ 1608717 h 7184572"/>
              <a:gd name="connsiteX30" fmla="*/ 3594875 w 7184572"/>
              <a:gd name="connsiteY30" fmla="*/ 791427 h 7184572"/>
              <a:gd name="connsiteX31" fmla="*/ 6395733 w 7184572"/>
              <a:gd name="connsiteY31" fmla="*/ 3592285 h 7184572"/>
              <a:gd name="connsiteX32" fmla="*/ 3594875 w 7184572"/>
              <a:gd name="connsiteY32" fmla="*/ 6393143 h 7184572"/>
              <a:gd name="connsiteX33" fmla="*/ 794017 w 7184572"/>
              <a:gd name="connsiteY33" fmla="*/ 3592285 h 7184572"/>
              <a:gd name="connsiteX34" fmla="*/ 3594875 w 7184572"/>
              <a:gd name="connsiteY34" fmla="*/ 791427 h 7184572"/>
              <a:gd name="connsiteX35" fmla="*/ 3592285 w 7184572"/>
              <a:gd name="connsiteY35" fmla="*/ 712559 h 7184572"/>
              <a:gd name="connsiteX36" fmla="*/ 712558 w 7184572"/>
              <a:gd name="connsiteY36" fmla="*/ 3592286 h 7184572"/>
              <a:gd name="connsiteX37" fmla="*/ 3592285 w 7184572"/>
              <a:gd name="connsiteY37" fmla="*/ 6472013 h 7184572"/>
              <a:gd name="connsiteX38" fmla="*/ 6472012 w 7184572"/>
              <a:gd name="connsiteY38" fmla="*/ 3592286 h 7184572"/>
              <a:gd name="connsiteX39" fmla="*/ 3592285 w 7184572"/>
              <a:gd name="connsiteY39" fmla="*/ 712559 h 7184572"/>
              <a:gd name="connsiteX40" fmla="*/ 3592286 w 7184572"/>
              <a:gd name="connsiteY40" fmla="*/ 419312 h 7184572"/>
              <a:gd name="connsiteX41" fmla="*/ 6765260 w 7184572"/>
              <a:gd name="connsiteY41" fmla="*/ 3592286 h 7184572"/>
              <a:gd name="connsiteX42" fmla="*/ 3592286 w 7184572"/>
              <a:gd name="connsiteY42" fmla="*/ 6765260 h 7184572"/>
              <a:gd name="connsiteX43" fmla="*/ 419312 w 7184572"/>
              <a:gd name="connsiteY43" fmla="*/ 3592286 h 7184572"/>
              <a:gd name="connsiteX44" fmla="*/ 3592286 w 7184572"/>
              <a:gd name="connsiteY44" fmla="*/ 419312 h 7184572"/>
              <a:gd name="connsiteX45" fmla="*/ 3592286 w 7184572"/>
              <a:gd name="connsiteY45" fmla="*/ 331999 h 7184572"/>
              <a:gd name="connsiteX46" fmla="*/ 331999 w 7184572"/>
              <a:gd name="connsiteY46" fmla="*/ 3592286 h 7184572"/>
              <a:gd name="connsiteX47" fmla="*/ 3592286 w 7184572"/>
              <a:gd name="connsiteY47" fmla="*/ 6852573 h 7184572"/>
              <a:gd name="connsiteX48" fmla="*/ 6852573 w 7184572"/>
              <a:gd name="connsiteY48" fmla="*/ 3592286 h 7184572"/>
              <a:gd name="connsiteX49" fmla="*/ 3592286 w 7184572"/>
              <a:gd name="connsiteY49" fmla="*/ 331999 h 7184572"/>
              <a:gd name="connsiteX50" fmla="*/ 3592286 w 7184572"/>
              <a:gd name="connsiteY50" fmla="*/ 0 h 7184572"/>
              <a:gd name="connsiteX51" fmla="*/ 7184572 w 7184572"/>
              <a:gd name="connsiteY51" fmla="*/ 3592286 h 7184572"/>
              <a:gd name="connsiteX52" fmla="*/ 3592286 w 7184572"/>
              <a:gd name="connsiteY52" fmla="*/ 7184572 h 7184572"/>
              <a:gd name="connsiteX53" fmla="*/ 0 w 7184572"/>
              <a:gd name="connsiteY53" fmla="*/ 3592286 h 7184572"/>
              <a:gd name="connsiteX54" fmla="*/ 3592286 w 7184572"/>
              <a:gd name="connsiteY54" fmla="*/ 0 h 718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184572" h="7184572">
                <a:moveTo>
                  <a:pt x="3592284" y="2983071"/>
                </a:moveTo>
                <a:cubicBezTo>
                  <a:pt x="3940261" y="2983071"/>
                  <a:pt x="4222352" y="3265163"/>
                  <a:pt x="4222352" y="3613139"/>
                </a:cubicBezTo>
                <a:cubicBezTo>
                  <a:pt x="4222352" y="3961116"/>
                  <a:pt x="3940261" y="4243207"/>
                  <a:pt x="3592284" y="4243207"/>
                </a:cubicBezTo>
                <a:cubicBezTo>
                  <a:pt x="3244307" y="4243207"/>
                  <a:pt x="2962216" y="3961116"/>
                  <a:pt x="2962216" y="3613139"/>
                </a:cubicBezTo>
                <a:cubicBezTo>
                  <a:pt x="2962216" y="3265163"/>
                  <a:pt x="3244307" y="2983071"/>
                  <a:pt x="3592284" y="2983071"/>
                </a:cubicBezTo>
                <a:close/>
                <a:moveTo>
                  <a:pt x="3592284" y="2834683"/>
                </a:moveTo>
                <a:cubicBezTo>
                  <a:pt x="3162355" y="2834683"/>
                  <a:pt x="2813828" y="3183210"/>
                  <a:pt x="2813828" y="3613139"/>
                </a:cubicBezTo>
                <a:cubicBezTo>
                  <a:pt x="2813828" y="4043068"/>
                  <a:pt x="3162355" y="4391595"/>
                  <a:pt x="3592284" y="4391595"/>
                </a:cubicBezTo>
                <a:cubicBezTo>
                  <a:pt x="4022213" y="4391595"/>
                  <a:pt x="4370740" y="4043068"/>
                  <a:pt x="4370740" y="3613139"/>
                </a:cubicBezTo>
                <a:cubicBezTo>
                  <a:pt x="4370740" y="3183210"/>
                  <a:pt x="4022213" y="2834683"/>
                  <a:pt x="3592284" y="2834683"/>
                </a:cubicBezTo>
                <a:close/>
                <a:moveTo>
                  <a:pt x="3592284" y="2054919"/>
                </a:moveTo>
                <a:cubicBezTo>
                  <a:pt x="4452865" y="2054919"/>
                  <a:pt x="5150504" y="2752558"/>
                  <a:pt x="5150504" y="3613139"/>
                </a:cubicBezTo>
                <a:cubicBezTo>
                  <a:pt x="5150504" y="4473720"/>
                  <a:pt x="4452865" y="5171359"/>
                  <a:pt x="3592284" y="5171359"/>
                </a:cubicBezTo>
                <a:cubicBezTo>
                  <a:pt x="2731703" y="5171359"/>
                  <a:pt x="2034064" y="4473720"/>
                  <a:pt x="2034064" y="3613139"/>
                </a:cubicBezTo>
                <a:cubicBezTo>
                  <a:pt x="2034064" y="2752558"/>
                  <a:pt x="2731703" y="2054919"/>
                  <a:pt x="3592284" y="2054919"/>
                </a:cubicBezTo>
                <a:close/>
                <a:moveTo>
                  <a:pt x="3592285" y="1936848"/>
                </a:moveTo>
                <a:cubicBezTo>
                  <a:pt x="2666494" y="1936848"/>
                  <a:pt x="1915993" y="2687349"/>
                  <a:pt x="1915993" y="3613140"/>
                </a:cubicBezTo>
                <a:cubicBezTo>
                  <a:pt x="1915993" y="4538931"/>
                  <a:pt x="2666494" y="5289432"/>
                  <a:pt x="3592285" y="5289432"/>
                </a:cubicBezTo>
                <a:cubicBezTo>
                  <a:pt x="4518076" y="5289432"/>
                  <a:pt x="5268577" y="4538931"/>
                  <a:pt x="5268577" y="3613140"/>
                </a:cubicBezTo>
                <a:cubicBezTo>
                  <a:pt x="5268577" y="2687349"/>
                  <a:pt x="4518076" y="1936848"/>
                  <a:pt x="3592285" y="1936848"/>
                </a:cubicBezTo>
                <a:close/>
                <a:moveTo>
                  <a:pt x="3592285" y="1734394"/>
                </a:moveTo>
                <a:cubicBezTo>
                  <a:pt x="4629888" y="1734394"/>
                  <a:pt x="5471031" y="2575537"/>
                  <a:pt x="5471031" y="3613140"/>
                </a:cubicBezTo>
                <a:cubicBezTo>
                  <a:pt x="5471031" y="4650743"/>
                  <a:pt x="4629888" y="5491886"/>
                  <a:pt x="3592285" y="5491886"/>
                </a:cubicBezTo>
                <a:cubicBezTo>
                  <a:pt x="2554682" y="5491886"/>
                  <a:pt x="1713539" y="4650743"/>
                  <a:pt x="1713539" y="3613140"/>
                </a:cubicBezTo>
                <a:cubicBezTo>
                  <a:pt x="1713539" y="2575537"/>
                  <a:pt x="2554682" y="1734394"/>
                  <a:pt x="3592285" y="1734394"/>
                </a:cubicBezTo>
                <a:close/>
                <a:moveTo>
                  <a:pt x="3594875" y="1608717"/>
                </a:moveTo>
                <a:cubicBezTo>
                  <a:pt x="2499381" y="1608717"/>
                  <a:pt x="1611307" y="2496791"/>
                  <a:pt x="1611307" y="3592285"/>
                </a:cubicBezTo>
                <a:cubicBezTo>
                  <a:pt x="1611307" y="4687779"/>
                  <a:pt x="2499381" y="5575853"/>
                  <a:pt x="3594875" y="5575853"/>
                </a:cubicBezTo>
                <a:cubicBezTo>
                  <a:pt x="4690369" y="5575853"/>
                  <a:pt x="5578443" y="4687779"/>
                  <a:pt x="5578443" y="3592285"/>
                </a:cubicBezTo>
                <a:cubicBezTo>
                  <a:pt x="5578443" y="2496791"/>
                  <a:pt x="4690369" y="1608717"/>
                  <a:pt x="3594875" y="1608717"/>
                </a:cubicBezTo>
                <a:close/>
                <a:moveTo>
                  <a:pt x="3594875" y="791427"/>
                </a:moveTo>
                <a:cubicBezTo>
                  <a:pt x="5141746" y="791427"/>
                  <a:pt x="6395733" y="2045414"/>
                  <a:pt x="6395733" y="3592285"/>
                </a:cubicBezTo>
                <a:cubicBezTo>
                  <a:pt x="6395733" y="5139156"/>
                  <a:pt x="5141746" y="6393143"/>
                  <a:pt x="3594875" y="6393143"/>
                </a:cubicBezTo>
                <a:cubicBezTo>
                  <a:pt x="2048004" y="6393143"/>
                  <a:pt x="794017" y="5139156"/>
                  <a:pt x="794017" y="3592285"/>
                </a:cubicBezTo>
                <a:cubicBezTo>
                  <a:pt x="794017" y="2045414"/>
                  <a:pt x="2048004" y="791427"/>
                  <a:pt x="3594875" y="791427"/>
                </a:cubicBezTo>
                <a:close/>
                <a:moveTo>
                  <a:pt x="3592285" y="712559"/>
                </a:moveTo>
                <a:cubicBezTo>
                  <a:pt x="2001856" y="712559"/>
                  <a:pt x="712558" y="2001857"/>
                  <a:pt x="712558" y="3592286"/>
                </a:cubicBezTo>
                <a:cubicBezTo>
                  <a:pt x="712558" y="5182715"/>
                  <a:pt x="2001856" y="6472013"/>
                  <a:pt x="3592285" y="6472013"/>
                </a:cubicBezTo>
                <a:cubicBezTo>
                  <a:pt x="5182714" y="6472013"/>
                  <a:pt x="6472012" y="5182715"/>
                  <a:pt x="6472012" y="3592286"/>
                </a:cubicBezTo>
                <a:cubicBezTo>
                  <a:pt x="6472012" y="2001857"/>
                  <a:pt x="5182714" y="712559"/>
                  <a:pt x="3592285" y="712559"/>
                </a:cubicBezTo>
                <a:close/>
                <a:moveTo>
                  <a:pt x="3592286" y="419312"/>
                </a:moveTo>
                <a:cubicBezTo>
                  <a:pt x="5344671" y="419312"/>
                  <a:pt x="6765260" y="1839901"/>
                  <a:pt x="6765260" y="3592286"/>
                </a:cubicBezTo>
                <a:cubicBezTo>
                  <a:pt x="6765260" y="5344671"/>
                  <a:pt x="5344671" y="6765260"/>
                  <a:pt x="3592286" y="6765260"/>
                </a:cubicBezTo>
                <a:cubicBezTo>
                  <a:pt x="1839901" y="6765260"/>
                  <a:pt x="419312" y="5344671"/>
                  <a:pt x="419312" y="3592286"/>
                </a:cubicBezTo>
                <a:cubicBezTo>
                  <a:pt x="419312" y="1839901"/>
                  <a:pt x="1839901" y="419312"/>
                  <a:pt x="3592286" y="419312"/>
                </a:cubicBezTo>
                <a:close/>
                <a:moveTo>
                  <a:pt x="3592286" y="331999"/>
                </a:moveTo>
                <a:cubicBezTo>
                  <a:pt x="1791679" y="331999"/>
                  <a:pt x="331999" y="1791679"/>
                  <a:pt x="331999" y="3592286"/>
                </a:cubicBezTo>
                <a:cubicBezTo>
                  <a:pt x="331999" y="5392893"/>
                  <a:pt x="1791679" y="6852573"/>
                  <a:pt x="3592286" y="6852573"/>
                </a:cubicBezTo>
                <a:cubicBezTo>
                  <a:pt x="5392893" y="6852573"/>
                  <a:pt x="6852573" y="5392893"/>
                  <a:pt x="6852573" y="3592286"/>
                </a:cubicBezTo>
                <a:cubicBezTo>
                  <a:pt x="6852573" y="1791679"/>
                  <a:pt x="5392893" y="331999"/>
                  <a:pt x="3592286" y="331999"/>
                </a:cubicBezTo>
                <a:close/>
                <a:moveTo>
                  <a:pt x="3592286" y="0"/>
                </a:moveTo>
                <a:cubicBezTo>
                  <a:pt x="5576251" y="0"/>
                  <a:pt x="7184572" y="1608321"/>
                  <a:pt x="7184572" y="3592286"/>
                </a:cubicBezTo>
                <a:cubicBezTo>
                  <a:pt x="7184572" y="5576251"/>
                  <a:pt x="5576251" y="7184572"/>
                  <a:pt x="3592286" y="7184572"/>
                </a:cubicBezTo>
                <a:cubicBezTo>
                  <a:pt x="1608321" y="7184572"/>
                  <a:pt x="0" y="5576251"/>
                  <a:pt x="0" y="3592286"/>
                </a:cubicBezTo>
                <a:cubicBezTo>
                  <a:pt x="0" y="1608321"/>
                  <a:pt x="1608321" y="0"/>
                  <a:pt x="3592286" y="0"/>
                </a:cubicBez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6281910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74_Title Slide">
    <p:spTree>
      <p:nvGrpSpPr>
        <p:cNvPr id="1" name=""/>
        <p:cNvGrpSpPr/>
        <p:nvPr/>
      </p:nvGrpSpPr>
      <p:grpSpPr>
        <a:xfrm>
          <a:off x="0" y="0"/>
          <a:ext cx="0" cy="0"/>
          <a:chOff x="0" y="0"/>
          <a:chExt cx="0" cy="0"/>
        </a:xfrm>
      </p:grpSpPr>
      <p:sp>
        <p:nvSpPr>
          <p:cNvPr id="12" name="Picture Placeholder 11"/>
          <p:cNvSpPr>
            <a:spLocks noGrp="1"/>
          </p:cNvSpPr>
          <p:nvPr>
            <p:ph type="pic" sz="quarter" idx="16" hasCustomPrompt="1"/>
          </p:nvPr>
        </p:nvSpPr>
        <p:spPr>
          <a:xfrm>
            <a:off x="5394191" y="1106500"/>
            <a:ext cx="5754736" cy="5201480"/>
          </a:xfrm>
          <a:custGeom>
            <a:avLst/>
            <a:gdLst>
              <a:gd name="connsiteX0" fmla="*/ 0 w 5754736"/>
              <a:gd name="connsiteY0" fmla="*/ 2048101 h 5201480"/>
              <a:gd name="connsiteX1" fmla="*/ 855603 w 5754736"/>
              <a:gd name="connsiteY1" fmla="*/ 2048101 h 5201480"/>
              <a:gd name="connsiteX2" fmla="*/ 1979737 w 5754736"/>
              <a:gd name="connsiteY2" fmla="*/ 3290535 h 5201480"/>
              <a:gd name="connsiteX3" fmla="*/ 855603 w 5754736"/>
              <a:gd name="connsiteY3" fmla="*/ 4532969 h 5201480"/>
              <a:gd name="connsiteX4" fmla="*/ 0 w 5754736"/>
              <a:gd name="connsiteY4" fmla="*/ 4532969 h 5201480"/>
              <a:gd name="connsiteX5" fmla="*/ 1124134 w 5754736"/>
              <a:gd name="connsiteY5" fmla="*/ 3290535 h 5201480"/>
              <a:gd name="connsiteX6" fmla="*/ 4310741 w 5754736"/>
              <a:gd name="connsiteY6" fmla="*/ 975873 h 5201480"/>
              <a:gd name="connsiteX7" fmla="*/ 4611987 w 5754736"/>
              <a:gd name="connsiteY7" fmla="*/ 975873 h 5201480"/>
              <a:gd name="connsiteX8" fmla="*/ 5754736 w 5754736"/>
              <a:gd name="connsiteY8" fmla="*/ 2262643 h 5201480"/>
              <a:gd name="connsiteX9" fmla="*/ 4611987 w 5754736"/>
              <a:gd name="connsiteY9" fmla="*/ 3549413 h 5201480"/>
              <a:gd name="connsiteX10" fmla="*/ 4310741 w 5754736"/>
              <a:gd name="connsiteY10" fmla="*/ 3549413 h 5201480"/>
              <a:gd name="connsiteX11" fmla="*/ 5453490 w 5754736"/>
              <a:gd name="connsiteY11" fmla="*/ 2262643 h 5201480"/>
              <a:gd name="connsiteX12" fmla="*/ 1863377 w 5754736"/>
              <a:gd name="connsiteY12" fmla="*/ 247581 h 5201480"/>
              <a:gd name="connsiteX13" fmla="*/ 2315017 w 5754736"/>
              <a:gd name="connsiteY13" fmla="*/ 247581 h 5201480"/>
              <a:gd name="connsiteX14" fmla="*/ 2908405 w 5754736"/>
              <a:gd name="connsiteY14" fmla="*/ 903415 h 5201480"/>
              <a:gd name="connsiteX15" fmla="*/ 2544506 w 5754736"/>
              <a:gd name="connsiteY15" fmla="*/ 1305610 h 5201480"/>
              <a:gd name="connsiteX16" fmla="*/ 4018748 w 5754736"/>
              <a:gd name="connsiteY16" fmla="*/ 2934996 h 5201480"/>
              <a:gd name="connsiteX17" fmla="*/ 1968069 w 5754736"/>
              <a:gd name="connsiteY17" fmla="*/ 5201480 h 5201480"/>
              <a:gd name="connsiteX18" fmla="*/ 407253 w 5754736"/>
              <a:gd name="connsiteY18" fmla="*/ 5201480 h 5201480"/>
              <a:gd name="connsiteX19" fmla="*/ 2457932 w 5754736"/>
              <a:gd name="connsiteY19" fmla="*/ 2934996 h 5201480"/>
              <a:gd name="connsiteX20" fmla="*/ 407253 w 5754736"/>
              <a:gd name="connsiteY20" fmla="*/ 668511 h 5201480"/>
              <a:gd name="connsiteX21" fmla="*/ 1968069 w 5754736"/>
              <a:gd name="connsiteY21" fmla="*/ 668511 h 5201480"/>
              <a:gd name="connsiteX22" fmla="*/ 2318686 w 5754736"/>
              <a:gd name="connsiteY22" fmla="*/ 1056025 h 5201480"/>
              <a:gd name="connsiteX23" fmla="*/ 2456765 w 5754736"/>
              <a:gd name="connsiteY23" fmla="*/ 903415 h 5201480"/>
              <a:gd name="connsiteX24" fmla="*/ 2704778 w 5754736"/>
              <a:gd name="connsiteY24" fmla="*/ 0 h 5201480"/>
              <a:gd name="connsiteX25" fmla="*/ 3235385 w 5754736"/>
              <a:gd name="connsiteY25" fmla="*/ 0 h 5201480"/>
              <a:gd name="connsiteX26" fmla="*/ 5248194 w 5754736"/>
              <a:gd name="connsiteY26" fmla="*/ 2266485 h 5201480"/>
              <a:gd name="connsiteX27" fmla="*/ 3235385 w 5754736"/>
              <a:gd name="connsiteY27" fmla="*/ 4532969 h 5201480"/>
              <a:gd name="connsiteX28" fmla="*/ 2704778 w 5754736"/>
              <a:gd name="connsiteY28" fmla="*/ 4532969 h 5201480"/>
              <a:gd name="connsiteX29" fmla="*/ 4717587 w 5754736"/>
              <a:gd name="connsiteY29" fmla="*/ 2266485 h 520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54736" h="5201480">
                <a:moveTo>
                  <a:pt x="0" y="2048101"/>
                </a:moveTo>
                <a:lnTo>
                  <a:pt x="855603" y="2048101"/>
                </a:lnTo>
                <a:lnTo>
                  <a:pt x="1979737" y="3290535"/>
                </a:lnTo>
                <a:lnTo>
                  <a:pt x="855603" y="4532969"/>
                </a:lnTo>
                <a:lnTo>
                  <a:pt x="0" y="4532969"/>
                </a:lnTo>
                <a:lnTo>
                  <a:pt x="1124134" y="3290535"/>
                </a:lnTo>
                <a:close/>
                <a:moveTo>
                  <a:pt x="4310741" y="975873"/>
                </a:moveTo>
                <a:lnTo>
                  <a:pt x="4611987" y="975873"/>
                </a:lnTo>
                <a:lnTo>
                  <a:pt x="5754736" y="2262643"/>
                </a:lnTo>
                <a:lnTo>
                  <a:pt x="4611987" y="3549413"/>
                </a:lnTo>
                <a:lnTo>
                  <a:pt x="4310741" y="3549413"/>
                </a:lnTo>
                <a:lnTo>
                  <a:pt x="5453490" y="2262643"/>
                </a:lnTo>
                <a:close/>
                <a:moveTo>
                  <a:pt x="1863377" y="247581"/>
                </a:moveTo>
                <a:lnTo>
                  <a:pt x="2315017" y="247581"/>
                </a:lnTo>
                <a:lnTo>
                  <a:pt x="2908405" y="903415"/>
                </a:lnTo>
                <a:lnTo>
                  <a:pt x="2544506" y="1305610"/>
                </a:lnTo>
                <a:lnTo>
                  <a:pt x="4018748" y="2934996"/>
                </a:lnTo>
                <a:lnTo>
                  <a:pt x="1968069" y="5201480"/>
                </a:lnTo>
                <a:lnTo>
                  <a:pt x="407253" y="5201480"/>
                </a:lnTo>
                <a:lnTo>
                  <a:pt x="2457932" y="2934996"/>
                </a:lnTo>
                <a:lnTo>
                  <a:pt x="407253" y="668511"/>
                </a:lnTo>
                <a:lnTo>
                  <a:pt x="1968069" y="668511"/>
                </a:lnTo>
                <a:lnTo>
                  <a:pt x="2318686" y="1056025"/>
                </a:lnTo>
                <a:lnTo>
                  <a:pt x="2456765" y="903415"/>
                </a:lnTo>
                <a:close/>
                <a:moveTo>
                  <a:pt x="2704778" y="0"/>
                </a:moveTo>
                <a:lnTo>
                  <a:pt x="3235385" y="0"/>
                </a:lnTo>
                <a:lnTo>
                  <a:pt x="5248194" y="2266485"/>
                </a:lnTo>
                <a:lnTo>
                  <a:pt x="3235385" y="4532969"/>
                </a:lnTo>
                <a:lnTo>
                  <a:pt x="2704778" y="4532969"/>
                </a:lnTo>
                <a:lnTo>
                  <a:pt x="4717587" y="2266485"/>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7087639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75_Title Slid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rot="20963290">
            <a:off x="1838830" y="1905308"/>
            <a:ext cx="2265691" cy="3088223"/>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800" baseline="0">
                <a:latin typeface="+mj-lt"/>
              </a:defRPr>
            </a:lvl1pPr>
          </a:lstStyle>
          <a:p>
            <a:r>
              <a:rPr lang="en-US" dirty="0"/>
              <a:t>Insert Image</a:t>
            </a:r>
          </a:p>
        </p:txBody>
      </p:sp>
      <p:sp>
        <p:nvSpPr>
          <p:cNvPr id="5" name="Title 3"/>
          <p:cNvSpPr>
            <a:spLocks noGrp="1"/>
          </p:cNvSpPr>
          <p:nvPr>
            <p:ph type="title"/>
          </p:nvPr>
        </p:nvSpPr>
        <p:spPr>
          <a:xfrm>
            <a:off x="914400" y="618911"/>
            <a:ext cx="10363200" cy="817561"/>
          </a:xfrm>
        </p:spPr>
        <p:txBody>
          <a:bodyPr>
            <a:normAutofit/>
          </a:bodyPr>
          <a:lstStyle>
            <a:lvl1pPr algn="ct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ctr">
              <a:buNone/>
              <a:defRPr sz="1200">
                <a:solidFill>
                  <a:schemeClr val="tx1">
                    <a:alpha val="50000"/>
                  </a:schemeClr>
                </a:solidFill>
              </a:defRPr>
            </a:lvl1pPr>
          </a:lstStyle>
          <a:p>
            <a:pPr lvl="0"/>
            <a:r>
              <a:rPr lang="en-US" dirty="0"/>
              <a:t>Edit Master text style</a:t>
            </a:r>
          </a:p>
        </p:txBody>
      </p:sp>
      <p:sp>
        <p:nvSpPr>
          <p:cNvPr id="7" name="Picture Placeholder 2"/>
          <p:cNvSpPr>
            <a:spLocks noGrp="1"/>
          </p:cNvSpPr>
          <p:nvPr>
            <p:ph type="pic" sz="quarter" idx="12" hasCustomPrompt="1"/>
          </p:nvPr>
        </p:nvSpPr>
        <p:spPr>
          <a:xfrm rot="240838">
            <a:off x="3261066" y="2550766"/>
            <a:ext cx="2265691" cy="3088223"/>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80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rot="21009161">
            <a:off x="5015080" y="2214680"/>
            <a:ext cx="2265691" cy="2679721"/>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800" baseline="0">
                <a:latin typeface="+mj-lt"/>
              </a:defRPr>
            </a:lvl1pPr>
          </a:lstStyle>
          <a:p>
            <a:r>
              <a:rPr lang="en-US" dirty="0"/>
              <a:t>Insert Image</a:t>
            </a:r>
          </a:p>
        </p:txBody>
      </p:sp>
      <p:sp>
        <p:nvSpPr>
          <p:cNvPr id="9" name="Picture Placeholder 2"/>
          <p:cNvSpPr>
            <a:spLocks noGrp="1"/>
          </p:cNvSpPr>
          <p:nvPr>
            <p:ph type="pic" sz="quarter" idx="14" hasCustomPrompt="1"/>
          </p:nvPr>
        </p:nvSpPr>
        <p:spPr>
          <a:xfrm rot="754803">
            <a:off x="6665298" y="2570803"/>
            <a:ext cx="1639602" cy="2679721"/>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800" baseline="0">
                <a:latin typeface="+mj-lt"/>
              </a:defRPr>
            </a:lvl1pPr>
          </a:lstStyle>
          <a:p>
            <a:r>
              <a:rPr lang="en-US" dirty="0"/>
              <a:t>Insert Image</a:t>
            </a:r>
          </a:p>
        </p:txBody>
      </p:sp>
      <p:sp>
        <p:nvSpPr>
          <p:cNvPr id="10" name="Picture Placeholder 2"/>
          <p:cNvSpPr>
            <a:spLocks noGrp="1"/>
          </p:cNvSpPr>
          <p:nvPr>
            <p:ph type="pic" sz="quarter" idx="15" hasCustomPrompt="1"/>
          </p:nvPr>
        </p:nvSpPr>
        <p:spPr>
          <a:xfrm rot="263962">
            <a:off x="8354296" y="2109558"/>
            <a:ext cx="1898842" cy="2679721"/>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6700370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76_Title Slid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rot="20963290">
            <a:off x="786118" y="1511727"/>
            <a:ext cx="2265691" cy="3088223"/>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800" baseline="0">
                <a:latin typeface="+mj-lt"/>
              </a:defRPr>
            </a:lvl1pPr>
          </a:lstStyle>
          <a:p>
            <a:r>
              <a:rPr lang="en-US" dirty="0"/>
              <a:t>Insert Image</a:t>
            </a:r>
          </a:p>
        </p:txBody>
      </p:sp>
      <p:sp>
        <p:nvSpPr>
          <p:cNvPr id="5" name="Title 3"/>
          <p:cNvSpPr>
            <a:spLocks noGrp="1"/>
          </p:cNvSpPr>
          <p:nvPr>
            <p:ph type="title"/>
          </p:nvPr>
        </p:nvSpPr>
        <p:spPr>
          <a:xfrm>
            <a:off x="914400" y="618911"/>
            <a:ext cx="10363200" cy="817561"/>
          </a:xfrm>
        </p:spPr>
        <p:txBody>
          <a:bodyPr>
            <a:normAutofit/>
          </a:bodyPr>
          <a:lstStyle>
            <a:lvl1pPr algn="r">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r">
              <a:buNone/>
              <a:defRPr sz="1200">
                <a:solidFill>
                  <a:schemeClr val="tx1">
                    <a:alpha val="50000"/>
                  </a:schemeClr>
                </a:solidFill>
              </a:defRPr>
            </a:lvl1pPr>
          </a:lstStyle>
          <a:p>
            <a:pPr lvl="0"/>
            <a:r>
              <a:rPr lang="en-US" dirty="0"/>
              <a:t>Edit Master text style</a:t>
            </a:r>
          </a:p>
        </p:txBody>
      </p:sp>
      <p:sp>
        <p:nvSpPr>
          <p:cNvPr id="7" name="Picture Placeholder 2"/>
          <p:cNvSpPr>
            <a:spLocks noGrp="1"/>
          </p:cNvSpPr>
          <p:nvPr>
            <p:ph type="pic" sz="quarter" idx="12" hasCustomPrompt="1"/>
          </p:nvPr>
        </p:nvSpPr>
        <p:spPr>
          <a:xfrm rot="240838">
            <a:off x="2208354" y="2157185"/>
            <a:ext cx="2265691" cy="3088223"/>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80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rot="798060">
            <a:off x="3770143" y="1798686"/>
            <a:ext cx="2265691" cy="4350762"/>
          </a:xfrm>
          <a:pattFill prst="pct5">
            <a:fgClr>
              <a:schemeClr val="tx1">
                <a:lumMod val="50000"/>
              </a:schemeClr>
            </a:fgClr>
            <a:bgClr>
              <a:schemeClr val="bg1">
                <a:lumMod val="95000"/>
              </a:schemeClr>
            </a:bgClr>
          </a:pattFill>
          <a:ln w="38100" cap="flat">
            <a:solidFill>
              <a:srgbClr val="FFFFFF"/>
            </a:solidFill>
            <a:miter lim="800000"/>
          </a:ln>
          <a:effectLst>
            <a:outerShdw blurRad="50800" dist="38100" dir="8100000" algn="tr" rotWithShape="0">
              <a:prstClr val="black">
                <a:alpha val="87000"/>
              </a:prstClr>
            </a:outerShdw>
          </a:effectLst>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17104502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5_Title Slide">
    <p:spTree>
      <p:nvGrpSpPr>
        <p:cNvPr id="1" name=""/>
        <p:cNvGrpSpPr/>
        <p:nvPr/>
      </p:nvGrpSpPr>
      <p:grpSpPr>
        <a:xfrm>
          <a:off x="0" y="0"/>
          <a:ext cx="0" cy="0"/>
          <a:chOff x="0" y="0"/>
          <a:chExt cx="0" cy="0"/>
        </a:xfrm>
      </p:grpSpPr>
      <p:sp>
        <p:nvSpPr>
          <p:cNvPr id="7" name="Picture Placeholder 2"/>
          <p:cNvSpPr>
            <a:spLocks noGrp="1"/>
          </p:cNvSpPr>
          <p:nvPr>
            <p:ph type="pic" sz="quarter" idx="11" hasCustomPrompt="1"/>
          </p:nvPr>
        </p:nvSpPr>
        <p:spPr>
          <a:xfrm>
            <a:off x="0" y="0"/>
            <a:ext cx="5406998" cy="68580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4" name="Title 3"/>
          <p:cNvSpPr>
            <a:spLocks noGrp="1"/>
          </p:cNvSpPr>
          <p:nvPr>
            <p:ph type="title"/>
          </p:nvPr>
        </p:nvSpPr>
        <p:spPr>
          <a:xfrm>
            <a:off x="6001231" y="618911"/>
            <a:ext cx="6462272"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001231" y="1329517"/>
            <a:ext cx="6462272" cy="198541"/>
          </a:xfrm>
        </p:spPr>
        <p:txBody>
          <a:bodyPr>
            <a:normAutofit/>
          </a:bodyPr>
          <a:lstStyle>
            <a:lvl1pPr marL="0" indent="0" algn="l">
              <a:buNone/>
              <a:defRPr sz="1200">
                <a:solidFill>
                  <a:schemeClr val="tx1">
                    <a:alpha val="50000"/>
                  </a:schemeClr>
                </a:solidFill>
              </a:defRPr>
            </a:lvl1pPr>
          </a:lstStyle>
          <a:p>
            <a:pPr lvl="0"/>
            <a:r>
              <a:rPr lang="en-US" dirty="0"/>
              <a:t>Edit Master text style</a:t>
            </a:r>
          </a:p>
        </p:txBody>
      </p:sp>
    </p:spTree>
    <p:extLst>
      <p:ext uri="{BB962C8B-B14F-4D97-AF65-F5344CB8AC3E}">
        <p14:creationId xmlns:p14="http://schemas.microsoft.com/office/powerpoint/2010/main" val="23467395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36_Title Slide">
    <p:spTree>
      <p:nvGrpSpPr>
        <p:cNvPr id="1" name=""/>
        <p:cNvGrpSpPr/>
        <p:nvPr/>
      </p:nvGrpSpPr>
      <p:grpSpPr>
        <a:xfrm>
          <a:off x="0" y="0"/>
          <a:ext cx="0" cy="0"/>
          <a:chOff x="0" y="0"/>
          <a:chExt cx="0" cy="0"/>
        </a:xfrm>
      </p:grpSpPr>
      <p:sp>
        <p:nvSpPr>
          <p:cNvPr id="7" name="Picture Placeholder 2"/>
          <p:cNvSpPr>
            <a:spLocks noGrp="1"/>
          </p:cNvSpPr>
          <p:nvPr>
            <p:ph type="pic" sz="quarter" idx="11" hasCustomPrompt="1"/>
          </p:nvPr>
        </p:nvSpPr>
        <p:spPr>
          <a:xfrm>
            <a:off x="0" y="0"/>
            <a:ext cx="12192000" cy="3834333"/>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4" name="Title 3"/>
          <p:cNvSpPr>
            <a:spLocks noGrp="1"/>
          </p:cNvSpPr>
          <p:nvPr>
            <p:ph type="title"/>
          </p:nvPr>
        </p:nvSpPr>
        <p:spPr>
          <a:xfrm>
            <a:off x="914400" y="618911"/>
            <a:ext cx="10363200" cy="817561"/>
          </a:xfrm>
        </p:spPr>
        <p:txBody>
          <a:bodyPr>
            <a:normAutofit/>
          </a:bodyPr>
          <a:lstStyle>
            <a:lvl1pPr algn="l">
              <a:defRPr sz="4400">
                <a:solidFill>
                  <a:schemeClr val="accent1"/>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914400" y="1329517"/>
            <a:ext cx="10363200" cy="198541"/>
          </a:xfrm>
        </p:spPr>
        <p:txBody>
          <a:bodyPr>
            <a:normAutofit/>
          </a:bodyPr>
          <a:lstStyle>
            <a:lvl1pPr marL="0" indent="0" algn="l">
              <a:buNone/>
              <a:defRPr sz="1200">
                <a:solidFill>
                  <a:srgbClr val="FFFFFF">
                    <a:alpha val="50000"/>
                  </a:srgbClr>
                </a:solidFill>
              </a:defRPr>
            </a:lvl1pPr>
          </a:lstStyle>
          <a:p>
            <a:pPr lvl="0"/>
            <a:r>
              <a:rPr lang="en-US" dirty="0"/>
              <a:t>Edit Master text style</a:t>
            </a:r>
          </a:p>
        </p:txBody>
      </p:sp>
    </p:spTree>
    <p:extLst>
      <p:ext uri="{BB962C8B-B14F-4D97-AF65-F5344CB8AC3E}">
        <p14:creationId xmlns:p14="http://schemas.microsoft.com/office/powerpoint/2010/main" val="1145028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AA28-EA99-409E-A186-B21742189C6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0BB39C0-ABDA-4680-B2E4-BC078C17F1DC}"/>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4" name="Footer Placeholder 3">
            <a:extLst>
              <a:ext uri="{FF2B5EF4-FFF2-40B4-BE49-F238E27FC236}">
                <a16:creationId xmlns:a16="http://schemas.microsoft.com/office/drawing/2014/main" id="{B007DC28-159E-49CC-94A1-2AF6A9B117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E1668D2-0425-48BD-B7F5-874CBDB24F07}"/>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6825898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7166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28_Title Slide">
    <p:spTree>
      <p:nvGrpSpPr>
        <p:cNvPr id="1" name=""/>
        <p:cNvGrpSpPr/>
        <p:nvPr/>
      </p:nvGrpSpPr>
      <p:grpSpPr>
        <a:xfrm>
          <a:off x="0" y="0"/>
          <a:ext cx="0" cy="0"/>
          <a:chOff x="0" y="0"/>
          <a:chExt cx="0" cy="0"/>
        </a:xfrm>
      </p:grpSpPr>
      <p:sp>
        <p:nvSpPr>
          <p:cNvPr id="2" name="Picture Placeholder 2"/>
          <p:cNvSpPr>
            <a:spLocks noGrp="1"/>
          </p:cNvSpPr>
          <p:nvPr>
            <p:ph type="pic" sz="quarter" idx="11" hasCustomPrompt="1"/>
          </p:nvPr>
        </p:nvSpPr>
        <p:spPr>
          <a:xfrm>
            <a:off x="0" y="0"/>
            <a:ext cx="12192000" cy="68580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5453115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9_Title Slide">
    <p:spTree>
      <p:nvGrpSpPr>
        <p:cNvPr id="1" name=""/>
        <p:cNvGrpSpPr/>
        <p:nvPr/>
      </p:nvGrpSpPr>
      <p:grpSpPr>
        <a:xfrm>
          <a:off x="0" y="0"/>
          <a:ext cx="0" cy="0"/>
          <a:chOff x="0" y="0"/>
          <a:chExt cx="0" cy="0"/>
        </a:xfrm>
      </p:grpSpPr>
      <p:sp>
        <p:nvSpPr>
          <p:cNvPr id="2" name="Picture Placeholder 2"/>
          <p:cNvSpPr>
            <a:spLocks noGrp="1"/>
          </p:cNvSpPr>
          <p:nvPr>
            <p:ph type="pic" sz="quarter" idx="11" hasCustomPrompt="1"/>
          </p:nvPr>
        </p:nvSpPr>
        <p:spPr>
          <a:xfrm>
            <a:off x="6785002" y="0"/>
            <a:ext cx="5406998" cy="68580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15903843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43_Title Slide">
    <p:spTree>
      <p:nvGrpSpPr>
        <p:cNvPr id="1" name=""/>
        <p:cNvGrpSpPr/>
        <p:nvPr/>
      </p:nvGrpSpPr>
      <p:grpSpPr>
        <a:xfrm>
          <a:off x="0" y="0"/>
          <a:ext cx="0" cy="0"/>
          <a:chOff x="0" y="0"/>
          <a:chExt cx="0" cy="0"/>
        </a:xfrm>
      </p:grpSpPr>
      <p:sp>
        <p:nvSpPr>
          <p:cNvPr id="13" name="Picture Placeholder 12"/>
          <p:cNvSpPr>
            <a:spLocks noGrp="1"/>
          </p:cNvSpPr>
          <p:nvPr>
            <p:ph type="pic" sz="quarter" idx="14" hasCustomPrompt="1"/>
          </p:nvPr>
        </p:nvSpPr>
        <p:spPr>
          <a:xfrm>
            <a:off x="389960" y="203623"/>
            <a:ext cx="6333568" cy="6654377"/>
          </a:xfrm>
          <a:custGeom>
            <a:avLst/>
            <a:gdLst>
              <a:gd name="connsiteX0" fmla="*/ 5179752 w 6333568"/>
              <a:gd name="connsiteY0" fmla="*/ 2881514 h 6654377"/>
              <a:gd name="connsiteX1" fmla="*/ 5503690 w 6333568"/>
              <a:gd name="connsiteY1" fmla="*/ 2881514 h 6654377"/>
              <a:gd name="connsiteX2" fmla="*/ 1730827 w 6333568"/>
              <a:gd name="connsiteY2" fmla="*/ 6654377 h 6654377"/>
              <a:gd name="connsiteX3" fmla="*/ 1730827 w 6333568"/>
              <a:gd name="connsiteY3" fmla="*/ 6330439 h 6654377"/>
              <a:gd name="connsiteX4" fmla="*/ 5310383 w 6333568"/>
              <a:gd name="connsiteY4" fmla="*/ 1805749 h 6654377"/>
              <a:gd name="connsiteX5" fmla="*/ 5634321 w 6333568"/>
              <a:gd name="connsiteY5" fmla="*/ 1805749 h 6654377"/>
              <a:gd name="connsiteX6" fmla="*/ 1861459 w 6333568"/>
              <a:gd name="connsiteY6" fmla="*/ 5578611 h 6654377"/>
              <a:gd name="connsiteX7" fmla="*/ 1861459 w 6333568"/>
              <a:gd name="connsiteY7" fmla="*/ 5254673 h 6654377"/>
              <a:gd name="connsiteX8" fmla="*/ 6009630 w 6333568"/>
              <a:gd name="connsiteY8" fmla="*/ 1567545 h 6654377"/>
              <a:gd name="connsiteX9" fmla="*/ 6333568 w 6333568"/>
              <a:gd name="connsiteY9" fmla="*/ 1567545 h 6654377"/>
              <a:gd name="connsiteX10" fmla="*/ 2560706 w 6333568"/>
              <a:gd name="connsiteY10" fmla="*/ 5340407 h 6654377"/>
              <a:gd name="connsiteX11" fmla="*/ 2560706 w 6333568"/>
              <a:gd name="connsiteY11" fmla="*/ 5016469 h 6654377"/>
              <a:gd name="connsiteX12" fmla="*/ 3448925 w 6333568"/>
              <a:gd name="connsiteY12" fmla="*/ 1467652 h 6654377"/>
              <a:gd name="connsiteX13" fmla="*/ 3772863 w 6333568"/>
              <a:gd name="connsiteY13" fmla="*/ 1467652 h 6654377"/>
              <a:gd name="connsiteX14" fmla="*/ 0 w 6333568"/>
              <a:gd name="connsiteY14" fmla="*/ 5240515 h 6654377"/>
              <a:gd name="connsiteX15" fmla="*/ 0 w 6333568"/>
              <a:gd name="connsiteY15" fmla="*/ 4916577 h 6654377"/>
              <a:gd name="connsiteX16" fmla="*/ 5565972 w 6333568"/>
              <a:gd name="connsiteY16" fmla="*/ 952823 h 6654377"/>
              <a:gd name="connsiteX17" fmla="*/ 5995470 w 6333568"/>
              <a:gd name="connsiteY17" fmla="*/ 952823 h 6654377"/>
              <a:gd name="connsiteX18" fmla="*/ 993163 w 6333568"/>
              <a:gd name="connsiteY18" fmla="*/ 5955130 h 6654377"/>
              <a:gd name="connsiteX19" fmla="*/ 993163 w 6333568"/>
              <a:gd name="connsiteY19" fmla="*/ 5525632 h 6654377"/>
              <a:gd name="connsiteX20" fmla="*/ 5073380 w 6333568"/>
              <a:gd name="connsiteY20" fmla="*/ 875983 h 6654377"/>
              <a:gd name="connsiteX21" fmla="*/ 5465272 w 6333568"/>
              <a:gd name="connsiteY21" fmla="*/ 875983 h 6654377"/>
              <a:gd name="connsiteX22" fmla="*/ 900956 w 6333568"/>
              <a:gd name="connsiteY22" fmla="*/ 5440299 h 6654377"/>
              <a:gd name="connsiteX23" fmla="*/ 900956 w 6333568"/>
              <a:gd name="connsiteY23" fmla="*/ 5048407 h 6654377"/>
              <a:gd name="connsiteX24" fmla="*/ 4038678 w 6333568"/>
              <a:gd name="connsiteY24" fmla="*/ 395726 h 6654377"/>
              <a:gd name="connsiteX25" fmla="*/ 4362616 w 6333568"/>
              <a:gd name="connsiteY25" fmla="*/ 395726 h 6654377"/>
              <a:gd name="connsiteX26" fmla="*/ 589753 w 6333568"/>
              <a:gd name="connsiteY26" fmla="*/ 4168589 h 6654377"/>
              <a:gd name="connsiteX27" fmla="*/ 589753 w 6333568"/>
              <a:gd name="connsiteY27" fmla="*/ 3844651 h 6654377"/>
              <a:gd name="connsiteX28" fmla="*/ 5384582 w 6333568"/>
              <a:gd name="connsiteY28" fmla="*/ 0 h 6654377"/>
              <a:gd name="connsiteX29" fmla="*/ 5776474 w 6333568"/>
              <a:gd name="connsiteY29" fmla="*/ 0 h 6654377"/>
              <a:gd name="connsiteX30" fmla="*/ 1212157 w 6333568"/>
              <a:gd name="connsiteY30" fmla="*/ 4564317 h 6654377"/>
              <a:gd name="connsiteX31" fmla="*/ 1212157 w 6333568"/>
              <a:gd name="connsiteY31" fmla="*/ 4172425 h 665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33568" h="6654377">
                <a:moveTo>
                  <a:pt x="5179752" y="2881514"/>
                </a:moveTo>
                <a:lnTo>
                  <a:pt x="5503690" y="2881514"/>
                </a:lnTo>
                <a:lnTo>
                  <a:pt x="1730827" y="6654377"/>
                </a:lnTo>
                <a:lnTo>
                  <a:pt x="1730827" y="6330439"/>
                </a:lnTo>
                <a:close/>
                <a:moveTo>
                  <a:pt x="5310383" y="1805749"/>
                </a:moveTo>
                <a:lnTo>
                  <a:pt x="5634321" y="1805749"/>
                </a:lnTo>
                <a:lnTo>
                  <a:pt x="1861459" y="5578611"/>
                </a:lnTo>
                <a:lnTo>
                  <a:pt x="1861459" y="5254673"/>
                </a:lnTo>
                <a:close/>
                <a:moveTo>
                  <a:pt x="6009630" y="1567545"/>
                </a:moveTo>
                <a:lnTo>
                  <a:pt x="6333568" y="1567545"/>
                </a:lnTo>
                <a:lnTo>
                  <a:pt x="2560706" y="5340407"/>
                </a:lnTo>
                <a:lnTo>
                  <a:pt x="2560706" y="5016469"/>
                </a:lnTo>
                <a:close/>
                <a:moveTo>
                  <a:pt x="3448925" y="1467652"/>
                </a:moveTo>
                <a:lnTo>
                  <a:pt x="3772863" y="1467652"/>
                </a:lnTo>
                <a:lnTo>
                  <a:pt x="0" y="5240515"/>
                </a:lnTo>
                <a:lnTo>
                  <a:pt x="0" y="4916577"/>
                </a:lnTo>
                <a:close/>
                <a:moveTo>
                  <a:pt x="5565972" y="952823"/>
                </a:moveTo>
                <a:lnTo>
                  <a:pt x="5995470" y="952823"/>
                </a:lnTo>
                <a:lnTo>
                  <a:pt x="993163" y="5955130"/>
                </a:lnTo>
                <a:lnTo>
                  <a:pt x="993163" y="5525632"/>
                </a:lnTo>
                <a:close/>
                <a:moveTo>
                  <a:pt x="5073380" y="875983"/>
                </a:moveTo>
                <a:lnTo>
                  <a:pt x="5465272" y="875983"/>
                </a:lnTo>
                <a:lnTo>
                  <a:pt x="900956" y="5440299"/>
                </a:lnTo>
                <a:lnTo>
                  <a:pt x="900956" y="5048407"/>
                </a:lnTo>
                <a:close/>
                <a:moveTo>
                  <a:pt x="4038678" y="395726"/>
                </a:moveTo>
                <a:lnTo>
                  <a:pt x="4362616" y="395726"/>
                </a:lnTo>
                <a:lnTo>
                  <a:pt x="589753" y="4168589"/>
                </a:lnTo>
                <a:lnTo>
                  <a:pt x="589753" y="3844651"/>
                </a:lnTo>
                <a:close/>
                <a:moveTo>
                  <a:pt x="5384582" y="0"/>
                </a:moveTo>
                <a:lnTo>
                  <a:pt x="5776474" y="0"/>
                </a:lnTo>
                <a:lnTo>
                  <a:pt x="1212157" y="4564317"/>
                </a:lnTo>
                <a:lnTo>
                  <a:pt x="1212157" y="4172425"/>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694356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42_Title Slide">
    <p:spTree>
      <p:nvGrpSpPr>
        <p:cNvPr id="1" name=""/>
        <p:cNvGrpSpPr/>
        <p:nvPr/>
      </p:nvGrpSpPr>
      <p:grpSpPr>
        <a:xfrm>
          <a:off x="0" y="0"/>
          <a:ext cx="0" cy="0"/>
          <a:chOff x="0" y="0"/>
          <a:chExt cx="0" cy="0"/>
        </a:xfrm>
      </p:grpSpPr>
      <p:sp>
        <p:nvSpPr>
          <p:cNvPr id="2" name="Picture Placeholder 2"/>
          <p:cNvSpPr>
            <a:spLocks noGrp="1"/>
          </p:cNvSpPr>
          <p:nvPr>
            <p:ph type="pic" sz="quarter" idx="11" hasCustomPrompt="1"/>
          </p:nvPr>
        </p:nvSpPr>
        <p:spPr>
          <a:xfrm>
            <a:off x="0" y="0"/>
            <a:ext cx="6055018" cy="68580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32045602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32_Title Slide">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5417244" y="0"/>
            <a:ext cx="5186723" cy="6858000"/>
          </a:xfrm>
          <a:custGeom>
            <a:avLst/>
            <a:gdLst>
              <a:gd name="connsiteX0" fmla="*/ 794452 w 5186723"/>
              <a:gd name="connsiteY0" fmla="*/ 4518212 h 6858000"/>
              <a:gd name="connsiteX1" fmla="*/ 2597203 w 5186723"/>
              <a:gd name="connsiteY1" fmla="*/ 4518212 h 6858000"/>
              <a:gd name="connsiteX2" fmla="*/ 1802751 w 5186723"/>
              <a:gd name="connsiteY2" fmla="*/ 6858000 h 6858000"/>
              <a:gd name="connsiteX3" fmla="*/ 0 w 5186723"/>
              <a:gd name="connsiteY3" fmla="*/ 6858000 h 6858000"/>
              <a:gd name="connsiteX4" fmla="*/ 3384814 w 5186723"/>
              <a:gd name="connsiteY4" fmla="*/ 2408945 h 6858000"/>
              <a:gd name="connsiteX5" fmla="*/ 5186723 w 5186723"/>
              <a:gd name="connsiteY5" fmla="*/ 2408945 h 6858000"/>
              <a:gd name="connsiteX6" fmla="*/ 3684498 w 5186723"/>
              <a:gd name="connsiteY6" fmla="*/ 6858000 h 6858000"/>
              <a:gd name="connsiteX7" fmla="*/ 1882589 w 5186723"/>
              <a:gd name="connsiteY7" fmla="*/ 6858000 h 6858000"/>
              <a:gd name="connsiteX8" fmla="*/ 2316733 w 5186723"/>
              <a:gd name="connsiteY8" fmla="*/ 0 h 6858000"/>
              <a:gd name="connsiteX9" fmla="*/ 4118642 w 5186723"/>
              <a:gd name="connsiteY9" fmla="*/ 0 h 6858000"/>
              <a:gd name="connsiteX10" fmla="*/ 2616417 w 5186723"/>
              <a:gd name="connsiteY10" fmla="*/ 4449055 h 6858000"/>
              <a:gd name="connsiteX11" fmla="*/ 814508 w 5186723"/>
              <a:gd name="connsiteY11" fmla="*/ 44490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6723" h="6858000">
                <a:moveTo>
                  <a:pt x="794452" y="4518212"/>
                </a:moveTo>
                <a:lnTo>
                  <a:pt x="2597203" y="4518212"/>
                </a:lnTo>
                <a:lnTo>
                  <a:pt x="1802751" y="6858000"/>
                </a:lnTo>
                <a:lnTo>
                  <a:pt x="0" y="6858000"/>
                </a:lnTo>
                <a:close/>
                <a:moveTo>
                  <a:pt x="3384814" y="2408945"/>
                </a:moveTo>
                <a:lnTo>
                  <a:pt x="5186723" y="2408945"/>
                </a:lnTo>
                <a:lnTo>
                  <a:pt x="3684498" y="6858000"/>
                </a:lnTo>
                <a:lnTo>
                  <a:pt x="1882589" y="6858000"/>
                </a:lnTo>
                <a:close/>
                <a:moveTo>
                  <a:pt x="2316733" y="0"/>
                </a:moveTo>
                <a:lnTo>
                  <a:pt x="4118642" y="0"/>
                </a:lnTo>
                <a:lnTo>
                  <a:pt x="2616417" y="4449055"/>
                </a:lnTo>
                <a:lnTo>
                  <a:pt x="814508" y="4449055"/>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23580696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33_Title Slide">
    <p:spTree>
      <p:nvGrpSpPr>
        <p:cNvPr id="1" name=""/>
        <p:cNvGrpSpPr/>
        <p:nvPr/>
      </p:nvGrpSpPr>
      <p:grpSpPr>
        <a:xfrm>
          <a:off x="0" y="0"/>
          <a:ext cx="0" cy="0"/>
          <a:chOff x="0" y="0"/>
          <a:chExt cx="0" cy="0"/>
        </a:xfrm>
      </p:grpSpPr>
      <p:sp>
        <p:nvSpPr>
          <p:cNvPr id="2" name="Parallelogram 1"/>
          <p:cNvSpPr/>
          <p:nvPr userDrawn="1"/>
        </p:nvSpPr>
        <p:spPr>
          <a:xfrm>
            <a:off x="3903489" y="610878"/>
            <a:ext cx="4863994" cy="6039652"/>
          </a:xfrm>
          <a:prstGeom prst="parallelogram">
            <a:avLst>
              <a:gd name="adj" fmla="val 853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userDrawn="1"/>
        </p:nvSpPr>
        <p:spPr>
          <a:xfrm>
            <a:off x="8583066" y="-3813205"/>
            <a:ext cx="4863994" cy="6039652"/>
          </a:xfrm>
          <a:prstGeom prst="parallelogram">
            <a:avLst>
              <a:gd name="adj" fmla="val 853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p:cNvSpPr/>
          <p:nvPr userDrawn="1"/>
        </p:nvSpPr>
        <p:spPr>
          <a:xfrm>
            <a:off x="7130783" y="-411098"/>
            <a:ext cx="4863994" cy="6039652"/>
          </a:xfrm>
          <a:prstGeom prst="parallelogram">
            <a:avLst>
              <a:gd name="adj" fmla="val 8539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p:cNvSpPr>
            <a:spLocks noGrp="1"/>
          </p:cNvSpPr>
          <p:nvPr>
            <p:ph type="pic" sz="quarter" idx="17" hasCustomPrompt="1"/>
          </p:nvPr>
        </p:nvSpPr>
        <p:spPr>
          <a:xfrm>
            <a:off x="4296910" y="353465"/>
            <a:ext cx="6646685" cy="6604427"/>
          </a:xfrm>
          <a:custGeom>
            <a:avLst/>
            <a:gdLst>
              <a:gd name="connsiteX0" fmla="*/ 4571593 w 6646685"/>
              <a:gd name="connsiteY0" fmla="*/ 1944062 h 6604427"/>
              <a:gd name="connsiteX1" fmla="*/ 4919313 w 6646685"/>
              <a:gd name="connsiteY1" fmla="*/ 1944062 h 6604427"/>
              <a:gd name="connsiteX2" fmla="*/ 1678590 w 6646685"/>
              <a:gd name="connsiteY2" fmla="*/ 6604427 h 6604427"/>
              <a:gd name="connsiteX3" fmla="*/ 1330870 w 6646685"/>
              <a:gd name="connsiteY3" fmla="*/ 6604427 h 6604427"/>
              <a:gd name="connsiteX4" fmla="*/ 4760626 w 6646685"/>
              <a:gd name="connsiteY4" fmla="*/ 1021978 h 6604427"/>
              <a:gd name="connsiteX5" fmla="*/ 5108346 w 6646685"/>
              <a:gd name="connsiteY5" fmla="*/ 1021978 h 6604427"/>
              <a:gd name="connsiteX6" fmla="*/ 1867623 w 6646685"/>
              <a:gd name="connsiteY6" fmla="*/ 5682342 h 6604427"/>
              <a:gd name="connsiteX7" fmla="*/ 1519903 w 6646685"/>
              <a:gd name="connsiteY7" fmla="*/ 5682342 h 6604427"/>
              <a:gd name="connsiteX8" fmla="*/ 4007591 w 6646685"/>
              <a:gd name="connsiteY8" fmla="*/ 783771 h 6604427"/>
              <a:gd name="connsiteX9" fmla="*/ 4355311 w 6646685"/>
              <a:gd name="connsiteY9" fmla="*/ 783771 h 6604427"/>
              <a:gd name="connsiteX10" fmla="*/ 1114588 w 6646685"/>
              <a:gd name="connsiteY10" fmla="*/ 5444136 h 6604427"/>
              <a:gd name="connsiteX11" fmla="*/ 766868 w 6646685"/>
              <a:gd name="connsiteY11" fmla="*/ 5444136 h 6604427"/>
              <a:gd name="connsiteX12" fmla="*/ 3240723 w 6646685"/>
              <a:gd name="connsiteY12" fmla="*/ 560934 h 6604427"/>
              <a:gd name="connsiteX13" fmla="*/ 3588443 w 6646685"/>
              <a:gd name="connsiteY13" fmla="*/ 560934 h 6604427"/>
              <a:gd name="connsiteX14" fmla="*/ 347720 w 6646685"/>
              <a:gd name="connsiteY14" fmla="*/ 5221299 h 6604427"/>
              <a:gd name="connsiteX15" fmla="*/ 0 w 6646685"/>
              <a:gd name="connsiteY15" fmla="*/ 5221299 h 6604427"/>
              <a:gd name="connsiteX16" fmla="*/ 6298965 w 6646685"/>
              <a:gd name="connsiteY16" fmla="*/ 99893 h 6604427"/>
              <a:gd name="connsiteX17" fmla="*/ 6646685 w 6646685"/>
              <a:gd name="connsiteY17" fmla="*/ 99893 h 6604427"/>
              <a:gd name="connsiteX18" fmla="*/ 3405962 w 6646685"/>
              <a:gd name="connsiteY18" fmla="*/ 4760257 h 6604427"/>
              <a:gd name="connsiteX19" fmla="*/ 3058242 w 6646685"/>
              <a:gd name="connsiteY19" fmla="*/ 4760257 h 6604427"/>
              <a:gd name="connsiteX20" fmla="*/ 5006515 w 6646685"/>
              <a:gd name="connsiteY20" fmla="*/ 0 h 6604427"/>
              <a:gd name="connsiteX21" fmla="*/ 5354235 w 6646685"/>
              <a:gd name="connsiteY21" fmla="*/ 0 h 6604427"/>
              <a:gd name="connsiteX22" fmla="*/ 2113512 w 6646685"/>
              <a:gd name="connsiteY22" fmla="*/ 4660365 h 6604427"/>
              <a:gd name="connsiteX23" fmla="*/ 1765792 w 6646685"/>
              <a:gd name="connsiteY23" fmla="*/ 4660365 h 6604427"/>
              <a:gd name="connsiteX24" fmla="*/ 4099799 w 6646685"/>
              <a:gd name="connsiteY24" fmla="*/ 0 h 6604427"/>
              <a:gd name="connsiteX25" fmla="*/ 4447519 w 6646685"/>
              <a:gd name="connsiteY25" fmla="*/ 0 h 6604427"/>
              <a:gd name="connsiteX26" fmla="*/ 1206796 w 6646685"/>
              <a:gd name="connsiteY26" fmla="*/ 4660365 h 6604427"/>
              <a:gd name="connsiteX27" fmla="*/ 859076 w 6646685"/>
              <a:gd name="connsiteY27" fmla="*/ 4660365 h 660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46685" h="6604427">
                <a:moveTo>
                  <a:pt x="4571593" y="1944062"/>
                </a:moveTo>
                <a:lnTo>
                  <a:pt x="4919313" y="1944062"/>
                </a:lnTo>
                <a:lnTo>
                  <a:pt x="1678590" y="6604427"/>
                </a:lnTo>
                <a:lnTo>
                  <a:pt x="1330870" y="6604427"/>
                </a:lnTo>
                <a:close/>
                <a:moveTo>
                  <a:pt x="4760626" y="1021978"/>
                </a:moveTo>
                <a:lnTo>
                  <a:pt x="5108346" y="1021978"/>
                </a:lnTo>
                <a:lnTo>
                  <a:pt x="1867623" y="5682342"/>
                </a:lnTo>
                <a:lnTo>
                  <a:pt x="1519903" y="5682342"/>
                </a:lnTo>
                <a:close/>
                <a:moveTo>
                  <a:pt x="4007591" y="783771"/>
                </a:moveTo>
                <a:lnTo>
                  <a:pt x="4355311" y="783771"/>
                </a:lnTo>
                <a:lnTo>
                  <a:pt x="1114588" y="5444136"/>
                </a:lnTo>
                <a:lnTo>
                  <a:pt x="766868" y="5444136"/>
                </a:lnTo>
                <a:close/>
                <a:moveTo>
                  <a:pt x="3240723" y="560934"/>
                </a:moveTo>
                <a:lnTo>
                  <a:pt x="3588443" y="560934"/>
                </a:lnTo>
                <a:lnTo>
                  <a:pt x="347720" y="5221299"/>
                </a:lnTo>
                <a:lnTo>
                  <a:pt x="0" y="5221299"/>
                </a:lnTo>
                <a:close/>
                <a:moveTo>
                  <a:pt x="6298965" y="99893"/>
                </a:moveTo>
                <a:lnTo>
                  <a:pt x="6646685" y="99893"/>
                </a:lnTo>
                <a:lnTo>
                  <a:pt x="3405962" y="4760257"/>
                </a:lnTo>
                <a:lnTo>
                  <a:pt x="3058242" y="4760257"/>
                </a:lnTo>
                <a:close/>
                <a:moveTo>
                  <a:pt x="5006515" y="0"/>
                </a:moveTo>
                <a:lnTo>
                  <a:pt x="5354235" y="0"/>
                </a:lnTo>
                <a:lnTo>
                  <a:pt x="2113512" y="4660365"/>
                </a:lnTo>
                <a:lnTo>
                  <a:pt x="1765792" y="4660365"/>
                </a:lnTo>
                <a:close/>
                <a:moveTo>
                  <a:pt x="4099799" y="0"/>
                </a:moveTo>
                <a:lnTo>
                  <a:pt x="4447519" y="0"/>
                </a:lnTo>
                <a:lnTo>
                  <a:pt x="1206796" y="4660365"/>
                </a:lnTo>
                <a:lnTo>
                  <a:pt x="859076" y="4660365"/>
                </a:lnTo>
                <a:close/>
              </a:path>
            </a:pathLst>
          </a:custGeom>
          <a:pattFill prst="pct5">
            <a:fgClr>
              <a:schemeClr val="tx1">
                <a:lumMod val="50000"/>
              </a:schemeClr>
            </a:fgClr>
            <a:bgClr>
              <a:schemeClr val="bg1">
                <a:lumMod val="95000"/>
              </a:schemeClr>
            </a:bgClr>
          </a:pattFill>
        </p:spPr>
        <p:txBody>
          <a:bodyPr wrap="square" anchor="ctr">
            <a:no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279013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48705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3666-C4B3-4CE2-9AE9-B1CDE8A535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573B83B-B2AF-4383-A358-3F91584E32D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A8F628-8CCA-4C8B-A79F-782E80856510}"/>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5" name="Footer Placeholder 4">
            <a:extLst>
              <a:ext uri="{FF2B5EF4-FFF2-40B4-BE49-F238E27FC236}">
                <a16:creationId xmlns:a16="http://schemas.microsoft.com/office/drawing/2014/main" id="{E9F85065-5AF3-47E3-97C1-D1EFEF1668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C86BBF-CC6F-461D-B50F-B9F2D88C8A38}"/>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41412466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Slide Number Placeholder 23"/>
          <p:cNvSpPr>
            <a:spLocks noGrp="1"/>
          </p:cNvSpPr>
          <p:nvPr>
            <p:ph type="sldNum" sz="quarter" idx="4"/>
          </p:nvPr>
        </p:nvSpPr>
        <p:spPr>
          <a:xfrm rot="2672162">
            <a:off x="11505741" y="6139939"/>
            <a:ext cx="636555" cy="366183"/>
          </a:xfrm>
          <a:prstGeom prst="rect">
            <a:avLst/>
          </a:prstGeom>
        </p:spPr>
        <p:txBody>
          <a:bodyPr vert="horz" lIns="91440" tIns="45720" rIns="91440" bIns="45720" rtlCol="0" anchor="ctr"/>
          <a:lstStyle>
            <a:lvl1pPr algn="r">
              <a:defRPr sz="1200">
                <a:solidFill>
                  <a:schemeClr val="tx1">
                    <a:tint val="75000"/>
                  </a:schemeClr>
                </a:solidFill>
                <a:latin typeface="Bebas Neue"/>
                <a:cs typeface="Bebas Neue"/>
              </a:defRPr>
            </a:lvl1pPr>
          </a:lstStyle>
          <a:p>
            <a:pPr algn="ctr"/>
            <a:fld id="{A95CE54F-98B6-294A-B99F-F5D445863A01}" type="slidenum">
              <a:rPr lang="en-US" smtClean="0"/>
              <a:pPr algn="ctr"/>
              <a:t>‹#›</a:t>
            </a:fld>
            <a:endParaRPr lang="en-US" dirty="0"/>
          </a:p>
        </p:txBody>
      </p:sp>
    </p:spTree>
    <p:extLst>
      <p:ext uri="{BB962C8B-B14F-4D97-AF65-F5344CB8AC3E}">
        <p14:creationId xmlns:p14="http://schemas.microsoft.com/office/powerpoint/2010/main" val="214362979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34A2C-92A4-40E9-92F4-61D238D818A4}"/>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3" name="Footer Placeholder 2">
            <a:extLst>
              <a:ext uri="{FF2B5EF4-FFF2-40B4-BE49-F238E27FC236}">
                <a16:creationId xmlns:a16="http://schemas.microsoft.com/office/drawing/2014/main" id="{F4946286-C4E6-4967-B9B8-25DD7102FB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FB45867-47A3-41BB-8A6E-9397FD3EB15A}"/>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2205234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F2E6-01B3-43E3-B981-C870EC228C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8705E64-73C7-4EA8-AB1B-A7880E54B8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FC3E82B-93D5-4576-8280-897F6B9506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32FE70-9CA4-443D-B8CB-E3345CABF43A}"/>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6" name="Footer Placeholder 5">
            <a:extLst>
              <a:ext uri="{FF2B5EF4-FFF2-40B4-BE49-F238E27FC236}">
                <a16:creationId xmlns:a16="http://schemas.microsoft.com/office/drawing/2014/main" id="{C3BC67A8-F3E4-4777-A0C7-E8AA0BB4C8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9ACACDC-94DB-4ED2-95E6-3563DECC02FB}"/>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23363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CA44-F7A7-4F2D-8189-FA169A28CF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D4DDABB-8D50-408C-868A-55B611A563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E2EEF2E-ACE2-4634-90BC-F7BBBE2D9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24BCD-6EF3-4452-A8D4-753E3BE4B4BD}"/>
              </a:ext>
            </a:extLst>
          </p:cNvPr>
          <p:cNvSpPr>
            <a:spLocks noGrp="1"/>
          </p:cNvSpPr>
          <p:nvPr>
            <p:ph type="dt" sz="half" idx="10"/>
          </p:nvPr>
        </p:nvSpPr>
        <p:spPr/>
        <p:txBody>
          <a:bodyPr/>
          <a:lstStyle/>
          <a:p>
            <a:fld id="{93E620E4-7E8D-481C-A048-66D68FE37A2D}" type="datetimeFigureOut">
              <a:rPr lang="en-GB" smtClean="0"/>
              <a:t>19/11/2018</a:t>
            </a:fld>
            <a:endParaRPr lang="en-GB"/>
          </a:p>
        </p:txBody>
      </p:sp>
      <p:sp>
        <p:nvSpPr>
          <p:cNvPr id="6" name="Footer Placeholder 5">
            <a:extLst>
              <a:ext uri="{FF2B5EF4-FFF2-40B4-BE49-F238E27FC236}">
                <a16:creationId xmlns:a16="http://schemas.microsoft.com/office/drawing/2014/main" id="{B3AD957A-7D39-4F2A-BD98-AE531B4F04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D8927A-ED83-4C72-8404-8FDB5D6B23E0}"/>
              </a:ext>
            </a:extLst>
          </p:cNvPr>
          <p:cNvSpPr>
            <a:spLocks noGrp="1"/>
          </p:cNvSpPr>
          <p:nvPr>
            <p:ph type="sldNum" sz="quarter" idx="12"/>
          </p:nvPr>
        </p:nvSpPr>
        <p:spPr/>
        <p:txBody>
          <a:bodyPr/>
          <a:lstStyle/>
          <a:p>
            <a:fld id="{06807DED-0197-439F-A59F-810534CA2390}" type="slidenum">
              <a:rPr lang="en-GB" smtClean="0"/>
              <a:t>‹#›</a:t>
            </a:fld>
            <a:endParaRPr lang="en-GB"/>
          </a:p>
        </p:txBody>
      </p:sp>
    </p:spTree>
    <p:extLst>
      <p:ext uri="{BB962C8B-B14F-4D97-AF65-F5344CB8AC3E}">
        <p14:creationId xmlns:p14="http://schemas.microsoft.com/office/powerpoint/2010/main" val="3508924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D78507-2074-4E68-946E-0EBAA442B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B948B1-9067-4EC2-BB9E-3E2B898496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403DB7-08D2-471F-9AC6-7635FE9A96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620E4-7E8D-481C-A048-66D68FE37A2D}" type="datetimeFigureOut">
              <a:rPr lang="en-GB" smtClean="0"/>
              <a:t>19/11/2018</a:t>
            </a:fld>
            <a:endParaRPr lang="en-GB"/>
          </a:p>
        </p:txBody>
      </p:sp>
      <p:sp>
        <p:nvSpPr>
          <p:cNvPr id="5" name="Footer Placeholder 4">
            <a:extLst>
              <a:ext uri="{FF2B5EF4-FFF2-40B4-BE49-F238E27FC236}">
                <a16:creationId xmlns:a16="http://schemas.microsoft.com/office/drawing/2014/main" id="{3E624E67-36B3-49D5-B0E4-EB4B3E555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5C9A8DD-CDE5-44CF-A288-64F95353EB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07DED-0197-439F-A59F-810534CA2390}" type="slidenum">
              <a:rPr lang="en-GB" smtClean="0"/>
              <a:t>‹#›</a:t>
            </a:fld>
            <a:endParaRPr lang="en-GB"/>
          </a:p>
        </p:txBody>
      </p:sp>
    </p:spTree>
    <p:extLst>
      <p:ext uri="{BB962C8B-B14F-4D97-AF65-F5344CB8AC3E}">
        <p14:creationId xmlns:p14="http://schemas.microsoft.com/office/powerpoint/2010/main" val="1104148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2878762" y="6442007"/>
            <a:ext cx="374307"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200" smtClean="0">
                <a:solidFill>
                  <a:schemeClr val="accent1">
                    <a:alpha val="50000"/>
                  </a:schemeClr>
                </a:solidFill>
                <a:latin typeface="+mn-lt"/>
                <a:ea typeface="Open Sans Light" panose="020B0306030504020204" pitchFamily="34" charset="0"/>
                <a:cs typeface="Open Sans Light" panose="020B0306030504020204" pitchFamily="34" charset="0"/>
              </a:rPr>
              <a:pPr algn="l"/>
              <a:t>‹#›</a:t>
            </a:fld>
            <a:endParaRPr lang="en-US" sz="1200" dirty="0">
              <a:solidFill>
                <a:schemeClr val="accent1">
                  <a:alpha val="50000"/>
                </a:schemeClr>
              </a:solidFill>
              <a:latin typeface="+mn-lt"/>
              <a:ea typeface="Open Sans Light" panose="020B0306030504020204" pitchFamily="34" charset="0"/>
              <a:cs typeface="Open Sans Light" panose="020B0306030504020204" pitchFamily="34" charset="0"/>
            </a:endParaRPr>
          </a:p>
        </p:txBody>
      </p:sp>
      <p:sp>
        <p:nvSpPr>
          <p:cNvPr id="26" name="Slide Number Placeholder 5"/>
          <p:cNvSpPr txBox="1">
            <a:spLocks/>
          </p:cNvSpPr>
          <p:nvPr userDrawn="1"/>
        </p:nvSpPr>
        <p:spPr>
          <a:xfrm>
            <a:off x="395949" y="6464995"/>
            <a:ext cx="2600825" cy="292388"/>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alpha val="50000"/>
                  </a:schemeClr>
                </a:solidFill>
                <a:latin typeface="+mn-lt"/>
                <a:ea typeface="Open Sans Light" panose="020B0306030504020204" pitchFamily="34" charset="0"/>
                <a:cs typeface="Open Sans Light" panose="020B0306030504020204" pitchFamily="34" charset="0"/>
              </a:rPr>
              <a:t>Lion presentation to: </a:t>
            </a:r>
            <a:r>
              <a:rPr lang="en-US" sz="1100" dirty="0" err="1">
                <a:solidFill>
                  <a:schemeClr val="accent1">
                    <a:alpha val="50000"/>
                  </a:schemeClr>
                </a:solidFill>
                <a:latin typeface="+mn-lt"/>
                <a:ea typeface="Open Sans Light" panose="020B0306030504020204" pitchFamily="34" charset="0"/>
                <a:cs typeface="Open Sans Light" panose="020B0306030504020204" pitchFamily="34" charset="0"/>
              </a:rPr>
              <a:t>PowerBrush</a:t>
            </a:r>
            <a:endParaRPr lang="en-US" sz="1100" dirty="0">
              <a:solidFill>
                <a:schemeClr val="accent1">
                  <a:alpha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itle Placeholder 1"/>
          <p:cNvSpPr>
            <a:spLocks noGrp="1"/>
          </p:cNvSpPr>
          <p:nvPr>
            <p:ph type="title"/>
          </p:nvPr>
        </p:nvSpPr>
        <p:spPr>
          <a:xfrm>
            <a:off x="914400" y="588175"/>
            <a:ext cx="10363200" cy="817561"/>
          </a:xfrm>
          <a:prstGeom prst="rect">
            <a:avLst/>
          </a:prstGeom>
        </p:spPr>
        <p:txBody>
          <a:bodyPr vert="horz" lIns="0" tIns="0" rIns="0" bIns="0" rtlCol="0" anchor="ctr">
            <a:normAutofit/>
          </a:bodyPr>
          <a:lstStyle/>
          <a:p>
            <a:r>
              <a:rPr lang="en-US" dirty="0"/>
              <a:t>Click to edit Master title style</a:t>
            </a:r>
          </a:p>
        </p:txBody>
      </p:sp>
      <p:sp>
        <p:nvSpPr>
          <p:cNvPr id="15" name="Text Placeholder 2"/>
          <p:cNvSpPr>
            <a:spLocks noGrp="1"/>
          </p:cNvSpPr>
          <p:nvPr>
            <p:ph type="body" idx="1"/>
          </p:nvPr>
        </p:nvSpPr>
        <p:spPr>
          <a:xfrm>
            <a:off x="914400" y="1527415"/>
            <a:ext cx="10363200" cy="4243137"/>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lide Number Placeholder 5"/>
          <p:cNvSpPr txBox="1">
            <a:spLocks/>
          </p:cNvSpPr>
          <p:nvPr userDrawn="1"/>
        </p:nvSpPr>
        <p:spPr>
          <a:xfrm>
            <a:off x="2503291" y="6464995"/>
            <a:ext cx="641396" cy="292388"/>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alpha val="50000"/>
                  </a:schemeClr>
                </a:solidFill>
                <a:latin typeface="+mn-lt"/>
                <a:ea typeface="Open Sans Light" panose="020B0306030504020204" pitchFamily="34" charset="0"/>
                <a:cs typeface="Open Sans Light" panose="020B0306030504020204" pitchFamily="34" charset="0"/>
              </a:rPr>
              <a:t>Page:</a:t>
            </a:r>
            <a:endParaRPr lang="en-US" sz="1100" dirty="0">
              <a:solidFill>
                <a:schemeClr val="tx1">
                  <a:alpha val="50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 name="Straight Connector 2"/>
          <p:cNvCxnSpPr/>
          <p:nvPr userDrawn="1"/>
        </p:nvCxnSpPr>
        <p:spPr>
          <a:xfrm>
            <a:off x="2483019" y="6543723"/>
            <a:ext cx="0" cy="138313"/>
          </a:xfrm>
          <a:prstGeom prst="line">
            <a:avLst/>
          </a:prstGeom>
          <a:ln>
            <a:solidFill>
              <a:schemeClr val="tx1">
                <a:alpha val="20000"/>
              </a:schemeClr>
            </a:solidFill>
            <a:headEnd type="none"/>
            <a:tailEnd type="non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7849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7" r:id="rId56"/>
    <p:sldLayoutId id="2147483718" r:id="rId57"/>
    <p:sldLayoutId id="2147483719" r:id="rId58"/>
  </p:sldLayoutIdLst>
  <p:txStyles>
    <p:titleStyle>
      <a:lvl1pPr algn="l" defTabSz="914377" rtl="0" eaLnBrk="1" latinLnBrk="0" hangingPunct="1">
        <a:lnSpc>
          <a:spcPct val="90000"/>
        </a:lnSpc>
        <a:spcBef>
          <a:spcPct val="0"/>
        </a:spcBef>
        <a:buNone/>
        <a:defRPr sz="2800" kern="1200">
          <a:solidFill>
            <a:schemeClr val="tx1"/>
          </a:solidFill>
          <a:latin typeface="+mj-lt"/>
          <a:ea typeface="Open Sans Light" panose="020B0306030504020204" pitchFamily="34" charset="0"/>
          <a:cs typeface="Open Sans Light" panose="020B03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Open Sans Light" panose="020B0306030504020204" pitchFamily="34" charset="0"/>
          <a:cs typeface="Open Sans Light" panose="020B03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Open Sans Light" panose="020B0306030504020204" pitchFamily="34" charset="0"/>
          <a:cs typeface="Open Sans Light" panose="020B03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hyperlink" Target="https://www.cl.cam.ac.uk/teaching/0910/C00/L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9.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0.jpe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hyperlink" Target="https://vimeo.com/235891272" TargetMode="Externa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dryproject.co.uk/" TargetMode="External"/><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hyperlink" Target="https://vimeo.com/23589127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69.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9.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hyperlink" Target="https://www.digitaltactics.co.uk/" TargetMode="External"/><Relationship Id="rId2" Type="http://schemas.openxmlformats.org/officeDocument/2006/relationships/notesSlide" Target="../notesSlides/notesSlide17.xml"/><Relationship Id="rId1" Type="http://schemas.openxmlformats.org/officeDocument/2006/relationships/slideLayout" Target="../slideLayouts/slideLayout69.xml"/><Relationship Id="rId5" Type="http://schemas.openxmlformats.org/officeDocument/2006/relationships/image" Target="../media/image27.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9.jpe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9.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69.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69.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69.xml"/><Relationship Id="rId6" Type="http://schemas.openxmlformats.org/officeDocument/2006/relationships/customXml" Target="../ink/ink2.xml"/><Relationship Id="rId5" Type="http://schemas.openxmlformats.org/officeDocument/2006/relationships/image" Target="NULL"/><Relationship Id="rId4" Type="http://schemas.openxmlformats.org/officeDocument/2006/relationships/customXml" Target="../ink/ink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61.xml"/><Relationship Id="rId5" Type="http://schemas.openxmlformats.org/officeDocument/2006/relationships/hyperlink" Target="http://www1.uwe.ac.uk/research/researchethics/frequentlyaskedquestions/studentresearchfaqs.aspx" TargetMode="External"/><Relationship Id="rId4" Type="http://schemas.openxmlformats.org/officeDocument/2006/relationships/hyperlink" Target="http://www1.uwe.ac.uk/research/researchethics.aspx"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hyperlink" Target="https://www.cl.cam.ac.uk/teaching/0910/C00/L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1" y="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1487277" y="2811536"/>
            <a:ext cx="9039340" cy="1311128"/>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rPr>
              <a:t>GAMES </a:t>
            </a:r>
            <a:r>
              <a:rPr kumimoji="0" lang="en-US" sz="4800" b="0" i="0" u="none" strike="noStrike" kern="1200" cap="none" spc="0" normalizeH="0" baseline="0" noProof="0" dirty="0">
                <a:ln>
                  <a:noFill/>
                </a:ln>
                <a:solidFill>
                  <a:srgbClr val="F6F8F8"/>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rPr>
              <a:t>RESEARCH</a:t>
            </a:r>
            <a:r>
              <a:rPr kumimoji="0" lang="en-US" sz="4800" b="0" i="0" u="none" strike="noStrike" kern="1200" cap="none" spc="0" normalizeH="0" baseline="0" noProof="0" dirty="0">
                <a:ln>
                  <a:noFill/>
                </a:ln>
                <a:solidFill>
                  <a:srgbClr val="F3644D"/>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rPr>
              <a:t> &amp; DEVELOPMENT</a:t>
            </a:r>
          </a:p>
        </p:txBody>
      </p:sp>
      <p:cxnSp>
        <p:nvCxnSpPr>
          <p:cNvPr id="14" name="Straight Connector 13"/>
          <p:cNvCxnSpPr/>
          <p:nvPr/>
        </p:nvCxnSpPr>
        <p:spPr>
          <a:xfrm>
            <a:off x="0" y="3467100"/>
            <a:ext cx="1823292"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196111" y="3467100"/>
            <a:ext cx="1995889"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9" name="Slide Number Placeholder 5"/>
          <p:cNvSpPr txBox="1">
            <a:spLocks/>
          </p:cNvSpPr>
          <p:nvPr/>
        </p:nvSpPr>
        <p:spPr>
          <a:xfrm>
            <a:off x="2589726" y="3821371"/>
            <a:ext cx="7012546" cy="1785104"/>
          </a:xfrm>
          <a:prstGeom prst="rect">
            <a:avLst/>
          </a:prstGeom>
        </p:spPr>
        <p:txBody>
          <a:bodyPr vert="horz" wrap="square" lIns="121920" tIns="60960" rIns="121920" bIns="60960" rtlCol="0" anchor="t">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alpha val="70000"/>
                </a:srgbClr>
              </a:solidFill>
              <a:effectLst/>
              <a:uLnTx/>
              <a:uFillTx/>
              <a:latin typeface="Roboto Condensed"/>
              <a:ea typeface="Roboto Condensed bold" panose="02000000000000000000" pitchFamily="2" charset="0"/>
              <a:cs typeface="Roboto Condensed bold"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alpha val="70000"/>
                  </a:srgbClr>
                </a:solidFill>
                <a:effectLst/>
                <a:uLnTx/>
                <a:uFillTx/>
                <a:latin typeface="Roboto Condensed Light" pitchFamily="2" charset="0"/>
                <a:ea typeface="Roboto Condensed Light" pitchFamily="2" charset="0"/>
                <a:cs typeface="Roboto Condensed bold" panose="02000000000000000000" pitchFamily="2" charset="0"/>
              </a:rPr>
              <a:t>“</a:t>
            </a:r>
            <a:r>
              <a:rPr kumimoji="0" lang="en-GB" sz="1600" b="0" i="0" u="none" strike="noStrike" kern="1200" cap="none" spc="0" normalizeH="0" baseline="0" noProof="0" dirty="0">
                <a:ln>
                  <a:noFill/>
                </a:ln>
                <a:solidFill>
                  <a:srgbClr val="2B2B2B">
                    <a:tint val="75000"/>
                  </a:srgbClr>
                </a:solidFill>
                <a:effectLst/>
                <a:uLnTx/>
                <a:uFillTx/>
                <a:latin typeface="Roboto Condensed"/>
                <a:ea typeface="+mn-ea"/>
                <a:cs typeface="+mn-cs"/>
              </a:rPr>
              <a:t>This module provides a platform for students to immerse themselves in this rapidly moving stream of innovation, deploying new technologies across a range of contexts and emerging application areas; forming the basis of a valuable portfolio that provides an entry point not only to research and development within the Games industry itself, but also to cutting-edge academic research and real-world application.</a:t>
            </a:r>
            <a:r>
              <a:rPr kumimoji="0" lang="en-US" sz="1600" b="0" i="0" u="none" strike="noStrike" kern="1200" cap="none" spc="0" normalizeH="0" baseline="0" noProof="0" dirty="0">
                <a:ln>
                  <a:noFill/>
                </a:ln>
                <a:solidFill>
                  <a:srgbClr val="FFFFFF">
                    <a:alpha val="70000"/>
                  </a:srgbClr>
                </a:solidFill>
                <a:effectLst/>
                <a:uLnTx/>
                <a:uFillTx/>
                <a:latin typeface="Roboto Condensed Light" pitchFamily="2" charset="0"/>
                <a:ea typeface="Roboto Condensed Light" pitchFamily="2" charset="0"/>
                <a:cs typeface="Roboto Condensed bold" panose="02000000000000000000" pitchFamily="2" charset="0"/>
              </a:rPr>
              <a:t>”</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7600" y="1262325"/>
            <a:ext cx="1216799" cy="1620000"/>
          </a:xfrm>
          <a:prstGeom prst="rect">
            <a:avLst/>
          </a:prstGeom>
        </p:spPr>
      </p:pic>
    </p:spTree>
    <p:extLst>
      <p:ext uri="{BB962C8B-B14F-4D97-AF65-F5344CB8AC3E}">
        <p14:creationId xmlns:p14="http://schemas.microsoft.com/office/powerpoint/2010/main" val="13670175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0000">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14:presetBounceEnd="59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9000">
                                          <p:cBhvr additive="base">
                                            <p:cTn id="11" dur="1250" fill="hold"/>
                                            <p:tgtEl>
                                              <p:spTgt spid="16"/>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59000">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14:bounceEnd="59000">
                                          <p:cBhvr additive="base">
                                            <p:cTn id="15"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9000">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14:bounceEnd="59000">
                                          <p:cBhvr additive="base">
                                            <p:cTn id="19" dur="1250" fill="hold"/>
                                            <p:tgtEl>
                                              <p:spTgt spid="19"/>
                                            </p:tgtEl>
                                            <p:attrNameLst>
                                              <p:attrName>ppt_x</p:attrName>
                                            </p:attrNameLst>
                                          </p:cBhvr>
                                          <p:tavLst>
                                            <p:tav tm="0">
                                              <p:val>
                                                <p:strVal val="#ppt_x"/>
                                              </p:val>
                                            </p:tav>
                                            <p:tav tm="100000">
                                              <p:val>
                                                <p:strVal val="#ppt_x"/>
                                              </p:val>
                                            </p:tav>
                                          </p:tavLst>
                                        </p:anim>
                                        <p:anim calcmode="lin" valueType="num" p14:bounceEnd="59000">
                                          <p:cBhvr additive="base">
                                            <p:cTn id="20" dur="1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50" fill="hold"/>
                                            <p:tgtEl>
                                              <p:spTgt spid="16"/>
                                            </p:tgtEl>
                                            <p:attrNameLst>
                                              <p:attrName>ppt_x</p:attrName>
                                            </p:attrNameLst>
                                          </p:cBhvr>
                                          <p:tavLst>
                                            <p:tav tm="0">
                                              <p:val>
                                                <p:strVal val="#ppt_x"/>
                                              </p:val>
                                            </p:tav>
                                            <p:tav tm="100000">
                                              <p:val>
                                                <p:strVal val="#ppt_x"/>
                                              </p:val>
                                            </p:tav>
                                          </p:tavLst>
                                        </p:anim>
                                        <p:anim calcmode="lin" valueType="num">
                                          <p:cBhvr additive="base">
                                            <p:cTn id="12" dur="125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250" fill="hold"/>
                                            <p:tgtEl>
                                              <p:spTgt spid="19"/>
                                            </p:tgtEl>
                                            <p:attrNameLst>
                                              <p:attrName>ppt_x</p:attrName>
                                            </p:attrNameLst>
                                          </p:cBhvr>
                                          <p:tavLst>
                                            <p:tav tm="0">
                                              <p:val>
                                                <p:strVal val="#ppt_x"/>
                                              </p:val>
                                            </p:tav>
                                            <p:tav tm="100000">
                                              <p:val>
                                                <p:strVal val="#ppt_x"/>
                                              </p:val>
                                            </p:tav>
                                          </p:tavLst>
                                        </p:anim>
                                        <p:anim calcmode="lin" valueType="num">
                                          <p:cBhvr additive="base">
                                            <p:cTn id="20" dur="1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F20AA-323E-4C3E-9B45-8D8EDECBF9A9}"/>
              </a:ext>
            </a:extLst>
          </p:cNvPr>
          <p:cNvSpPr>
            <a:spLocks noGrp="1"/>
          </p:cNvSpPr>
          <p:nvPr>
            <p:ph type="title"/>
          </p:nvPr>
        </p:nvSpPr>
        <p:spPr/>
        <p:txBody>
          <a:bodyPr/>
          <a:lstStyle/>
          <a:p>
            <a:r>
              <a:rPr lang="en-GB" dirty="0"/>
              <a:t>The nature of papers</a:t>
            </a:r>
          </a:p>
        </p:txBody>
      </p:sp>
      <p:sp>
        <p:nvSpPr>
          <p:cNvPr id="5" name="Content Placeholder 4">
            <a:extLst>
              <a:ext uri="{FF2B5EF4-FFF2-40B4-BE49-F238E27FC236}">
                <a16:creationId xmlns:a16="http://schemas.microsoft.com/office/drawing/2014/main" id="{E101408E-BAB4-4872-B1FD-5E4F7A792F19}"/>
              </a:ext>
            </a:extLst>
          </p:cNvPr>
          <p:cNvSpPr>
            <a:spLocks noGrp="1"/>
          </p:cNvSpPr>
          <p:nvPr>
            <p:ph idx="1"/>
          </p:nvPr>
        </p:nvSpPr>
        <p:spPr>
          <a:xfrm>
            <a:off x="175098" y="1391056"/>
            <a:ext cx="11702374" cy="5466944"/>
          </a:xfrm>
        </p:spPr>
        <p:txBody>
          <a:bodyPr>
            <a:normAutofit fontScale="70000" lnSpcReduction="20000"/>
          </a:bodyPr>
          <a:lstStyle/>
          <a:p>
            <a:pPr fontAlgn="base"/>
            <a:r>
              <a:rPr lang="en-GB" dirty="0">
                <a:solidFill>
                  <a:srgbClr val="333333"/>
                </a:solidFill>
                <a:latin typeface="Verdana" panose="020B0604030504040204" pitchFamily="34" charset="0"/>
              </a:rPr>
              <a:t>The starting research student assumes that all research papers are well-written and describe good research that is both correct and important. This is not true.</a:t>
            </a:r>
          </a:p>
          <a:p>
            <a:pPr fontAlgn="base"/>
            <a:r>
              <a:rPr lang="en-GB" dirty="0">
                <a:solidFill>
                  <a:srgbClr val="333333"/>
                </a:solidFill>
                <a:latin typeface="Verdana" panose="020B0604030504040204" pitchFamily="34" charset="0"/>
              </a:rPr>
              <a:t>Research papers can report </a:t>
            </a:r>
            <a:r>
              <a:rPr lang="en-GB" b="1" dirty="0">
                <a:solidFill>
                  <a:srgbClr val="333333"/>
                </a:solidFill>
                <a:latin typeface="Verdana" panose="020B0604030504040204" pitchFamily="34" charset="0"/>
              </a:rPr>
              <a:t>poor research</a:t>
            </a:r>
            <a:r>
              <a:rPr lang="en-GB" dirty="0">
                <a:solidFill>
                  <a:srgbClr val="333333"/>
                </a:solidFill>
                <a:latin typeface="Verdana" panose="020B0604030504040204" pitchFamily="34" charset="0"/>
              </a:rPr>
              <a:t>. The review process is supposed to prevent this, but it is not a perfect process and there is a fair amount of published work out there that is not good. The publication venue is a guide to likely quality. A top-rank journal or conference is unlikely to publish poor research, because the review process is fierce. A lower-rank journal or conference is more likely to let poor research through.</a:t>
            </a:r>
          </a:p>
          <a:p>
            <a:pPr fontAlgn="base"/>
            <a:r>
              <a:rPr lang="en-GB" dirty="0">
                <a:solidFill>
                  <a:srgbClr val="333333"/>
                </a:solidFill>
                <a:latin typeface="Verdana" panose="020B0604030504040204" pitchFamily="34" charset="0"/>
              </a:rPr>
              <a:t>Published research is supposed to be correct. However, there are cases where the authors and reviewers have honestly failed to notice that their data, assumptions, proofs, or conclusions are </a:t>
            </a:r>
            <a:r>
              <a:rPr lang="en-GB" b="1" dirty="0">
                <a:solidFill>
                  <a:srgbClr val="333333"/>
                </a:solidFill>
                <a:latin typeface="Verdana" panose="020B0604030504040204" pitchFamily="34" charset="0"/>
              </a:rPr>
              <a:t>wrong</a:t>
            </a:r>
            <a:r>
              <a:rPr lang="en-GB" dirty="0">
                <a:solidFill>
                  <a:srgbClr val="333333"/>
                </a:solidFill>
                <a:latin typeface="Verdana" panose="020B0604030504040204" pitchFamily="34" charset="0"/>
              </a:rPr>
              <a:t>.</a:t>
            </a:r>
          </a:p>
          <a:p>
            <a:pPr fontAlgn="base"/>
            <a:r>
              <a:rPr lang="en-GB" dirty="0">
                <a:solidFill>
                  <a:srgbClr val="333333"/>
                </a:solidFill>
                <a:latin typeface="Verdana" panose="020B0604030504040204" pitchFamily="34" charset="0"/>
              </a:rPr>
              <a:t>A big mistake made by many new researchers is to think that every single paper is important. Of course, it was important to the authors, but it may well be reporting on a dead end, a trivial result, a system that does not work well, or an idea that has been superseded. So you will find that many papers are </a:t>
            </a:r>
            <a:r>
              <a:rPr lang="en-GB" b="1" dirty="0">
                <a:solidFill>
                  <a:srgbClr val="333333"/>
                </a:solidFill>
                <a:latin typeface="Verdana" panose="020B0604030504040204" pitchFamily="34" charset="0"/>
              </a:rPr>
              <a:t>unimportant</a:t>
            </a:r>
            <a:r>
              <a:rPr lang="en-GB" dirty="0">
                <a:solidFill>
                  <a:srgbClr val="333333"/>
                </a:solidFill>
                <a:latin typeface="Verdana" panose="020B0604030504040204" pitchFamily="34" charset="0"/>
              </a:rPr>
              <a:t>, at least with respect to your particular research area.</a:t>
            </a:r>
          </a:p>
          <a:p>
            <a:pPr fontAlgn="base"/>
            <a:r>
              <a:rPr lang="en-GB" dirty="0">
                <a:solidFill>
                  <a:srgbClr val="333333"/>
                </a:solidFill>
                <a:latin typeface="Verdana" panose="020B0604030504040204" pitchFamily="34" charset="0"/>
              </a:rPr>
              <a:t>Even if a paper is good research, correct, and important, it may not be well written. Sadly, there are some papers that are </a:t>
            </a:r>
            <a:r>
              <a:rPr lang="en-GB" b="1" dirty="0">
                <a:solidFill>
                  <a:srgbClr val="333333"/>
                </a:solidFill>
                <a:latin typeface="Verdana" panose="020B0604030504040204" pitchFamily="34" charset="0"/>
              </a:rPr>
              <a:t>incomprehensible</a:t>
            </a:r>
            <a:r>
              <a:rPr lang="en-GB" dirty="0">
                <a:solidFill>
                  <a:srgbClr val="333333"/>
                </a:solidFill>
                <a:latin typeface="Verdana" panose="020B0604030504040204" pitchFamily="34" charset="0"/>
              </a:rPr>
              <a:t>. It is wrong to assume that the authors are trying to hide something in their poor writing, though this may be the case. Often it is just poor writing skills. Part of this course is to help you to learn how to ensure that </a:t>
            </a:r>
            <a:r>
              <a:rPr lang="en-GB" i="1" dirty="0">
                <a:solidFill>
                  <a:srgbClr val="333333"/>
                </a:solidFill>
                <a:latin typeface="Verdana" panose="020B0604030504040204" pitchFamily="34" charset="0"/>
              </a:rPr>
              <a:t>your</a:t>
            </a:r>
            <a:r>
              <a:rPr lang="en-GB" dirty="0">
                <a:solidFill>
                  <a:srgbClr val="333333"/>
                </a:solidFill>
                <a:latin typeface="Verdana" panose="020B0604030504040204" pitchFamily="34" charset="0"/>
              </a:rPr>
              <a:t> papers are well written.</a:t>
            </a:r>
          </a:p>
          <a:p>
            <a:endParaRPr lang="en-GB" dirty="0"/>
          </a:p>
        </p:txBody>
      </p:sp>
      <p:sp>
        <p:nvSpPr>
          <p:cNvPr id="6" name="TextBox 5">
            <a:extLst>
              <a:ext uri="{FF2B5EF4-FFF2-40B4-BE49-F238E27FC236}">
                <a16:creationId xmlns:a16="http://schemas.microsoft.com/office/drawing/2014/main" id="{BDEA6334-21AF-4A90-9A5B-41FF5B676CBE}"/>
              </a:ext>
            </a:extLst>
          </p:cNvPr>
          <p:cNvSpPr txBox="1"/>
          <p:nvPr/>
        </p:nvSpPr>
        <p:spPr>
          <a:xfrm>
            <a:off x="6536987" y="6478621"/>
            <a:ext cx="5252936" cy="379379"/>
          </a:xfrm>
          <a:prstGeom prst="rect">
            <a:avLst/>
          </a:prstGeom>
          <a:noFill/>
        </p:spPr>
        <p:txBody>
          <a:bodyPr wrap="square" rtlCol="0">
            <a:spAutoFit/>
          </a:bodyPr>
          <a:lstStyle/>
          <a:p>
            <a:pPr algn="r"/>
            <a:r>
              <a:rPr lang="en-GB" dirty="0">
                <a:hlinkClick r:id="rId2"/>
              </a:rPr>
              <a:t>https://www.cl.cam.ac.uk/teaching/0910/C00/L1/</a:t>
            </a:r>
            <a:r>
              <a:rPr lang="en-GB" dirty="0"/>
              <a:t> </a:t>
            </a:r>
          </a:p>
        </p:txBody>
      </p:sp>
    </p:spTree>
    <p:extLst>
      <p:ext uri="{BB962C8B-B14F-4D97-AF65-F5344CB8AC3E}">
        <p14:creationId xmlns:p14="http://schemas.microsoft.com/office/powerpoint/2010/main" val="3789284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pinimg.com/originals/61/2d/fd/612dfd24749832a99916fb8a5ccbf893.jpg">
            <a:extLst>
              <a:ext uri="{FF2B5EF4-FFF2-40B4-BE49-F238E27FC236}">
                <a16:creationId xmlns:a16="http://schemas.microsoft.com/office/drawing/2014/main" id="{E7AFEA29-A293-4067-A40C-F3EC22BBF3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01" r="-2" b="-2"/>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3F1BDD0-1E8C-4645-81A5-897D8AC401A1}"/>
              </a:ext>
            </a:extLst>
          </p:cNvPr>
          <p:cNvSpPr>
            <a:spLocks noGrp="1"/>
          </p:cNvSpPr>
          <p:nvPr>
            <p:ph type="title"/>
          </p:nvPr>
        </p:nvSpPr>
        <p:spPr>
          <a:xfrm>
            <a:off x="648929" y="629266"/>
            <a:ext cx="3651467" cy="1676603"/>
          </a:xfrm>
        </p:spPr>
        <p:txBody>
          <a:bodyPr vert="horz" lIns="91440" tIns="45720" rIns="91440" bIns="45720" rtlCol="0" anchor="ctr">
            <a:normAutofit/>
          </a:bodyPr>
          <a:lstStyle/>
          <a:p>
            <a:pPr defTabSz="914400"/>
            <a:r>
              <a:rPr lang="en-US" dirty="0">
                <a:ea typeface="+mj-ea"/>
                <a:cs typeface="+mj-cs"/>
              </a:rPr>
              <a:t>Missing </a:t>
            </a:r>
            <a:r>
              <a:rPr lang="en-US" b="1" dirty="0">
                <a:ea typeface="+mj-ea"/>
                <a:cs typeface="+mj-cs"/>
              </a:rPr>
              <a:t>MacGuffin</a:t>
            </a:r>
            <a:r>
              <a:rPr lang="en-US" dirty="0">
                <a:solidFill>
                  <a:schemeClr val="tx1"/>
                </a:solidFill>
                <a:ea typeface="+mj-ea"/>
                <a:cs typeface="+mj-cs"/>
              </a:rPr>
              <a:t> </a:t>
            </a:r>
          </a:p>
        </p:txBody>
      </p:sp>
      <p:sp>
        <p:nvSpPr>
          <p:cNvPr id="7" name="Text Placeholder 6">
            <a:extLst>
              <a:ext uri="{FF2B5EF4-FFF2-40B4-BE49-F238E27FC236}">
                <a16:creationId xmlns:a16="http://schemas.microsoft.com/office/drawing/2014/main" id="{6C54D2C4-0194-472B-9751-0F6780167D44}"/>
              </a:ext>
            </a:extLst>
          </p:cNvPr>
          <p:cNvSpPr>
            <a:spLocks noGrp="1"/>
          </p:cNvSpPr>
          <p:nvPr>
            <p:ph type="body" sz="quarter" idx="10"/>
          </p:nvPr>
        </p:nvSpPr>
        <p:spPr>
          <a:xfrm>
            <a:off x="648931" y="2438400"/>
            <a:ext cx="3651466" cy="3785419"/>
          </a:xfrm>
        </p:spPr>
        <p:txBody>
          <a:bodyPr vert="horz" lIns="91440" tIns="45720" rIns="91440" bIns="45720" rtlCol="0">
            <a:normAutofit/>
          </a:bodyPr>
          <a:lstStyle/>
          <a:p>
            <a:pPr indent="-228600" defTabSz="914400">
              <a:buFont typeface="Arial" panose="020B0604020202020204" pitchFamily="34" charset="0"/>
              <a:buChar char="•"/>
            </a:pPr>
            <a:r>
              <a:rPr lang="en-US" sz="1800" dirty="0">
                <a:solidFill>
                  <a:schemeClr val="tx1"/>
                </a:solidFill>
                <a:ea typeface="+mn-ea"/>
                <a:cs typeface="+mn-cs"/>
              </a:rPr>
              <a:t>In movies and fiction?</a:t>
            </a:r>
          </a:p>
          <a:p>
            <a:pPr indent="-228600" defTabSz="914400">
              <a:buFont typeface="Arial" panose="020B0604020202020204" pitchFamily="34" charset="0"/>
              <a:buChar char="•"/>
            </a:pPr>
            <a:r>
              <a:rPr lang="en-US" sz="1800" dirty="0">
                <a:solidFill>
                  <a:schemeClr val="tx1"/>
                </a:solidFill>
                <a:ea typeface="+mn-ea"/>
                <a:cs typeface="+mn-cs"/>
              </a:rPr>
              <a:t>Often, although not always deliberately that last critical feature on how you actually implement the damn thing is missing from a research paper</a:t>
            </a:r>
          </a:p>
          <a:p>
            <a:pPr indent="-228600" defTabSz="914400">
              <a:buFont typeface="Arial" panose="020B0604020202020204" pitchFamily="34" charset="0"/>
              <a:buChar char="•"/>
            </a:pPr>
            <a:r>
              <a:rPr lang="en-US" sz="1800" dirty="0">
                <a:solidFill>
                  <a:schemeClr val="tx1"/>
                </a:solidFill>
                <a:ea typeface="+mn-ea"/>
                <a:cs typeface="+mn-cs"/>
              </a:rPr>
              <a:t>Why?</a:t>
            </a:r>
          </a:p>
          <a:p>
            <a:pPr indent="-228600" defTabSz="914400">
              <a:buFont typeface="Arial" panose="020B0604020202020204" pitchFamily="34" charset="0"/>
              <a:buChar char="•"/>
            </a:pPr>
            <a:r>
              <a:rPr lang="en-US" sz="1800" dirty="0">
                <a:solidFill>
                  <a:schemeClr val="tx1"/>
                </a:solidFill>
                <a:ea typeface="+mn-ea"/>
                <a:cs typeface="+mn-cs"/>
              </a:rPr>
              <a:t>Industry presentations and papers can be just as bad.</a:t>
            </a:r>
          </a:p>
          <a:p>
            <a:pPr indent="-228600" defTabSz="914400">
              <a:buFont typeface="Arial" panose="020B0604020202020204" pitchFamily="34" charset="0"/>
              <a:buChar char="•"/>
            </a:pPr>
            <a:r>
              <a:rPr lang="en-US" sz="1800" dirty="0">
                <a:solidFill>
                  <a:schemeClr val="tx1"/>
                </a:solidFill>
                <a:ea typeface="+mn-ea"/>
                <a:cs typeface="+mn-cs"/>
              </a:rPr>
              <a:t>Often the technique they are willing to talk about but the actual implementation will be under NDA</a:t>
            </a:r>
          </a:p>
        </p:txBody>
      </p:sp>
    </p:spTree>
    <p:extLst>
      <p:ext uri="{BB962C8B-B14F-4D97-AF65-F5344CB8AC3E}">
        <p14:creationId xmlns:p14="http://schemas.microsoft.com/office/powerpoint/2010/main" val="1703982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11757" y="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48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Secondary Research</a:t>
            </a: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9" name="Rectangle 8">
            <a:extLst>
              <a:ext uri="{FF2B5EF4-FFF2-40B4-BE49-F238E27FC236}">
                <a16:creationId xmlns:a16="http://schemas.microsoft.com/office/drawing/2014/main" id="{F1207510-D106-450A-A055-3D94F1A1B896}"/>
              </a:ext>
            </a:extLst>
          </p:cNvPr>
          <p:cNvSpPr/>
          <p:nvPr/>
        </p:nvSpPr>
        <p:spPr>
          <a:xfrm>
            <a:off x="2502816" y="4238519"/>
            <a:ext cx="7272780" cy="45653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6F8F8"/>
                </a:solidFill>
                <a:effectLst/>
                <a:uLnTx/>
                <a:uFillTx/>
                <a:latin typeface="Roboto Condensed bold" panose="02000000000000000000"/>
                <a:ea typeface="Roboto Condensed Light" panose="02000000000000000000" pitchFamily="2" charset="0"/>
                <a:cs typeface="Lato Light" charset="0"/>
                <a:sym typeface="Lato Light" charset="0"/>
              </a:rPr>
              <a:t>What other folks have done!</a:t>
            </a:r>
            <a:endPar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endParaRPr>
          </a:p>
        </p:txBody>
      </p:sp>
    </p:spTree>
    <p:extLst>
      <p:ext uri="{BB962C8B-B14F-4D97-AF65-F5344CB8AC3E}">
        <p14:creationId xmlns:p14="http://schemas.microsoft.com/office/powerpoint/2010/main" val="29926155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11757" y="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48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Primary Research</a:t>
            </a: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9" name="Rectangle 8">
            <a:extLst>
              <a:ext uri="{FF2B5EF4-FFF2-40B4-BE49-F238E27FC236}">
                <a16:creationId xmlns:a16="http://schemas.microsoft.com/office/drawing/2014/main" id="{F1207510-D106-450A-A055-3D94F1A1B896}"/>
              </a:ext>
            </a:extLst>
          </p:cNvPr>
          <p:cNvSpPr/>
          <p:nvPr/>
        </p:nvSpPr>
        <p:spPr>
          <a:xfrm>
            <a:off x="2502816" y="4238519"/>
            <a:ext cx="7272780" cy="45653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6F8F8"/>
                </a:solidFill>
                <a:effectLst/>
                <a:uLnTx/>
                <a:uFillTx/>
                <a:latin typeface="Roboto Condensed bold" panose="02000000000000000000"/>
                <a:ea typeface="Roboto Condensed Light" panose="02000000000000000000" pitchFamily="2" charset="0"/>
                <a:cs typeface="Lato Light" charset="0"/>
                <a:sym typeface="Lato Light" charset="0"/>
              </a:rPr>
              <a:t>What you do!</a:t>
            </a:r>
            <a:endPar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endParaRPr>
          </a:p>
        </p:txBody>
      </p:sp>
    </p:spTree>
    <p:extLst>
      <p:ext uri="{BB962C8B-B14F-4D97-AF65-F5344CB8AC3E}">
        <p14:creationId xmlns:p14="http://schemas.microsoft.com/office/powerpoint/2010/main" val="19697995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905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48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Testing</a:t>
            </a: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9" name="Rectangle 8">
            <a:extLst>
              <a:ext uri="{FF2B5EF4-FFF2-40B4-BE49-F238E27FC236}">
                <a16:creationId xmlns:a16="http://schemas.microsoft.com/office/drawing/2014/main" id="{F1207510-D106-450A-A055-3D94F1A1B896}"/>
              </a:ext>
            </a:extLst>
          </p:cNvPr>
          <p:cNvSpPr/>
          <p:nvPr/>
        </p:nvSpPr>
        <p:spPr>
          <a:xfrm>
            <a:off x="2502816" y="4238519"/>
            <a:ext cx="7272780" cy="45653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6F8F8"/>
                </a:solidFill>
                <a:effectLst/>
                <a:uLnTx/>
                <a:uFillTx/>
                <a:latin typeface="Roboto Condensed bold" panose="02000000000000000000"/>
                <a:ea typeface="Roboto Condensed Light" panose="02000000000000000000" pitchFamily="2" charset="0"/>
                <a:cs typeface="Lato Light" charset="0"/>
                <a:sym typeface="Lato Light" charset="0"/>
              </a:rPr>
              <a:t>DO SOME!</a:t>
            </a:r>
            <a:endPar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endParaRPr>
          </a:p>
        </p:txBody>
      </p:sp>
    </p:spTree>
    <p:extLst>
      <p:ext uri="{BB962C8B-B14F-4D97-AF65-F5344CB8AC3E}">
        <p14:creationId xmlns:p14="http://schemas.microsoft.com/office/powerpoint/2010/main" val="4081038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
          <p:cNvSpPr>
            <a:spLocks/>
          </p:cNvSpPr>
          <p:nvPr/>
        </p:nvSpPr>
        <p:spPr bwMode="auto">
          <a:xfrm>
            <a:off x="10608502" y="740702"/>
            <a:ext cx="977900" cy="977900"/>
          </a:xfrm>
          <a:prstGeom prst="ellipse">
            <a:avLst/>
          </a:prstGeom>
          <a:solidFill>
            <a:schemeClr val="tx2">
              <a:alpha val="84999"/>
            </a:schemeClr>
          </a:solidFill>
          <a:ln>
            <a:noFill/>
          </a:ln>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
        <p:nvSpPr>
          <p:cNvPr id="4" name="Rectangle 13"/>
          <p:cNvSpPr>
            <a:spLocks/>
          </p:cNvSpPr>
          <p:nvPr/>
        </p:nvSpPr>
        <p:spPr bwMode="auto">
          <a:xfrm>
            <a:off x="712438" y="703075"/>
            <a:ext cx="3081190" cy="218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B2B2B"/>
                </a:solidFill>
                <a:effectLst/>
                <a:uLnTx/>
                <a:uFillTx/>
                <a:latin typeface="Roboto Condensed bold" panose="02000000000000000000"/>
                <a:ea typeface="ＭＳ Ｐゴシック" charset="0"/>
                <a:cs typeface="Bebas Neue" charset="0"/>
                <a:sym typeface="Bebas Neue" charset="0"/>
              </a:rPr>
              <a:t>This</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1001C"/>
                </a:solidFill>
                <a:effectLst/>
                <a:uLnTx/>
                <a:uFillTx/>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3251644" y="2534834"/>
            <a:ext cx="8256917" cy="3197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nchorCtr="0"/>
          <a:lstStyle/>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r>
              <a:rPr kumimoji="0" lang="en-US" sz="2133" b="0" i="0" u="none" strike="noStrike" kern="1200" cap="none" spc="0" normalizeH="0" baseline="0" noProof="0" dirty="0">
                <a:ln>
                  <a:noFill/>
                </a:ln>
                <a:solidFill>
                  <a:srgbClr val="FF5800"/>
                </a:solidFill>
                <a:effectLst/>
                <a:uLnTx/>
                <a:uFillTx/>
                <a:latin typeface="Roboto Condensed bold" panose="02000000000000000000"/>
                <a:ea typeface="Roboto Condensed Light" panose="02000000000000000000" pitchFamily="2" charset="0"/>
                <a:cs typeface="Bebas Neue"/>
                <a:sym typeface="Lato Light" charset="0"/>
              </a:rPr>
              <a:t>Let’s choose one of the</a:t>
            </a:r>
            <a:r>
              <a:rPr kumimoji="0" lang="en-US" sz="2133" b="0" i="0" u="none" strike="noStrike" kern="1200" cap="none" spc="0" normalizeH="0" noProof="0" dirty="0">
                <a:ln>
                  <a:noFill/>
                </a:ln>
                <a:solidFill>
                  <a:srgbClr val="FF5800"/>
                </a:solidFill>
                <a:effectLst/>
                <a:uLnTx/>
                <a:uFillTx/>
                <a:latin typeface="Roboto Condensed bold" panose="02000000000000000000"/>
                <a:ea typeface="Roboto Condensed Light" panose="02000000000000000000" pitchFamily="2" charset="0"/>
                <a:cs typeface="Bebas Neue"/>
                <a:sym typeface="Lato Light" charset="0"/>
              </a:rPr>
              <a:t> last year briefs…</a:t>
            </a:r>
            <a:endParaRPr kumimoji="0" lang="en-US" sz="2133" b="0" i="0" u="none" strike="noStrike" kern="1200" cap="none" spc="0" normalizeH="0" baseline="0" noProof="0" dirty="0">
              <a:ln>
                <a:noFill/>
              </a:ln>
              <a:solidFill>
                <a:srgbClr val="FF5800"/>
              </a:solidFill>
              <a:effectLst/>
              <a:uLnTx/>
              <a:uFillTx/>
              <a:latin typeface="Roboto Condensed bold" panose="02000000000000000000"/>
              <a:ea typeface="Roboto Condensed Light" panose="02000000000000000000" pitchFamily="2" charset="0"/>
              <a:cs typeface="Bebas Neue"/>
              <a:sym typeface="Lato Light" charset="0"/>
            </a:endParaRPr>
          </a:p>
          <a:p>
            <a:pPr marL="364058" marR="0" lvl="1" indent="-228594" algn="l" defTabSz="914400" rtl="0" eaLnBrk="1" fontAlgn="auto" latinLnBrk="0" hangingPunct="1">
              <a:lnSpc>
                <a:spcPct val="100000"/>
              </a:lnSpc>
              <a:spcBef>
                <a:spcPts val="0"/>
              </a:spcBef>
              <a:spcAft>
                <a:spcPts val="0"/>
              </a:spcAft>
              <a:buClr>
                <a:srgbClr val="4D4D4D"/>
              </a:buClr>
              <a:buSzPct val="125000"/>
              <a:buFont typeface="Lato Light" charset="0"/>
              <a:buChar char="•"/>
              <a:tabLst/>
              <a:defRPr/>
            </a:pPr>
            <a:r>
              <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What might we actually produce for it…</a:t>
            </a:r>
          </a:p>
          <a:p>
            <a:pPr marL="364058" marR="0" lvl="1" indent="-228594" algn="l" defTabSz="914400" rtl="0" eaLnBrk="1" fontAlgn="auto" latinLnBrk="0" hangingPunct="1">
              <a:lnSpc>
                <a:spcPct val="100000"/>
              </a:lnSpc>
              <a:spcBef>
                <a:spcPts val="0"/>
              </a:spcBef>
              <a:spcAft>
                <a:spcPts val="0"/>
              </a:spcAft>
              <a:buClr>
                <a:srgbClr val="4D4D4D"/>
              </a:buClr>
              <a:buSzPct val="125000"/>
              <a:buFont typeface="Lato Light" charset="0"/>
              <a:buChar char="•"/>
              <a:tabLst/>
              <a:defRPr/>
            </a:pPr>
            <a:r>
              <a:rPr lang="en-US" sz="1467" noProof="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How could me confirm that it “works” with user testing</a:t>
            </a:r>
          </a:p>
          <a:p>
            <a:pPr marL="364058" marR="0" lvl="1" indent="-228594" algn="l" defTabSz="914400" rtl="0" eaLnBrk="1" fontAlgn="auto" latinLnBrk="0" hangingPunct="1">
              <a:lnSpc>
                <a:spcPct val="100000"/>
              </a:lnSpc>
              <a:spcBef>
                <a:spcPts val="0"/>
              </a:spcBef>
              <a:spcAft>
                <a:spcPts val="0"/>
              </a:spcAft>
              <a:buClr>
                <a:srgbClr val="4D4D4D"/>
              </a:buClr>
              <a:buSzPct val="125000"/>
              <a:buFont typeface="Lato Light" charset="0"/>
              <a:buChar char="•"/>
              <a:tabLst/>
              <a:defRPr/>
            </a:pPr>
            <a:r>
              <a:rPr kumimoji="0" lang="en-US" sz="1467" b="0" i="0" u="none" strike="noStrike" kern="1200" cap="none" spc="0" normalizeH="0" baseline="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3</a:t>
            </a:r>
            <a:r>
              <a:rPr kumimoji="0" lang="en-US" sz="1467" b="0" i="0" u="none" strike="noStrike" kern="1200" cap="none" spc="0" normalizeH="0" baseline="3000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rd</a:t>
            </a:r>
            <a:r>
              <a:rPr kumimoji="0" lang="en-US" sz="1467" b="0" i="0" u="none" strike="noStrike" kern="1200" cap="none" spc="0" normalizeH="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 person navigation in VR using PSVR</a:t>
            </a: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135464" marR="0" lvl="1" indent="0" algn="l" defTabSz="914400" rtl="0" eaLnBrk="1" fontAlgn="auto" latinLnBrk="0" hangingPunct="1">
              <a:lnSpc>
                <a:spcPct val="100000"/>
              </a:lnSpc>
              <a:spcBef>
                <a:spcPts val="0"/>
              </a:spcBef>
              <a:spcAft>
                <a:spcPts val="0"/>
              </a:spcAft>
              <a:buClr>
                <a:srgbClr val="4D4D4D"/>
              </a:buClr>
              <a:buSzPct val="125000"/>
              <a:buFontTx/>
              <a:buNone/>
              <a:tabLst/>
              <a:defRPr/>
            </a:pP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r>
              <a:rPr kumimoji="0" lang="en-US" sz="2133"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rPr>
              <a:t>Can</a:t>
            </a:r>
            <a:r>
              <a:rPr kumimoji="0" lang="en-US" sz="2133" b="0" i="0" u="none" strike="noStrike" kern="1200" cap="none" spc="0" normalizeH="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rPr>
              <a:t> we come up with a testing procedure for this?</a:t>
            </a:r>
            <a:endParaRPr kumimoji="0" lang="en-US" sz="2133"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endParaRPr>
          </a:p>
          <a:p>
            <a:pPr>
              <a:buClr>
                <a:srgbClr val="4D4D4D"/>
              </a:buClr>
              <a:buSzPct val="125000"/>
              <a:defRPr/>
            </a:pPr>
            <a:r>
              <a:rPr lang="en-US" sz="1467"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Suppose we had a set of ways for doing this.</a:t>
            </a:r>
          </a:p>
          <a:p>
            <a:pPr>
              <a:buClr>
                <a:srgbClr val="4D4D4D"/>
              </a:buClr>
              <a:buSzPct val="125000"/>
              <a:defRPr/>
            </a:pPr>
            <a:r>
              <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What</a:t>
            </a:r>
            <a:r>
              <a:rPr kumimoji="0" lang="en-US" sz="1467" b="0" i="0" u="none" strike="noStrike" kern="1200" cap="none" spc="0" normalizeH="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 sort of tests would we use to compare them and how?</a:t>
            </a: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135464" marR="0" lvl="1"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2133" b="0" i="0" u="none" strike="noStrike" kern="1200" cap="none" spc="0" normalizeH="0" baseline="0" noProof="0" dirty="0">
              <a:ln>
                <a:noFill/>
              </a:ln>
              <a:solidFill>
                <a:srgbClr val="FF5800"/>
              </a:solidFill>
              <a:effectLst/>
              <a:uLnTx/>
              <a:uFillTx/>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797057" y="941936"/>
            <a:ext cx="607137" cy="57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8" name="Picture 1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27381" y="2660915"/>
            <a:ext cx="2498688" cy="43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1" name="Line 13"/>
          <p:cNvSpPr>
            <a:spLocks noChangeShapeType="1"/>
          </p:cNvSpPr>
          <p:nvPr/>
        </p:nvSpPr>
        <p:spPr bwMode="auto">
          <a:xfrm flipV="1">
            <a:off x="1899501" y="1874978"/>
            <a:ext cx="9340633" cy="955"/>
          </a:xfrm>
          <a:prstGeom prst="line">
            <a:avLst/>
          </a:prstGeom>
          <a:noFill/>
          <a:ln w="12700" cap="flat">
            <a:solidFill>
              <a:srgbClr val="80808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Tree>
    <p:extLst>
      <p:ext uri="{BB962C8B-B14F-4D97-AF65-F5344CB8AC3E}">
        <p14:creationId xmlns:p14="http://schemas.microsoft.com/office/powerpoint/2010/main" val="38384160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905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rPr>
              <a:t>Dry</a:t>
            </a:r>
            <a:endParaRPr kumimoji="0" lang="en-US" sz="4800" b="0" i="0" u="none" strike="noStrike" kern="1200" cap="none" spc="0" normalizeH="0" baseline="0" noProof="0" dirty="0">
              <a:ln>
                <a:noFill/>
              </a:ln>
              <a:solidFill>
                <a:srgbClr val="F3644D"/>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9844355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173038"/>
            <a:ext cx="10363200" cy="817561"/>
          </a:xfrm>
        </p:spPr>
        <p:txBody>
          <a:bodyPr>
            <a:normAutofit fontScale="90000"/>
          </a:bodyPr>
          <a:lstStyle/>
          <a:p>
            <a:r>
              <a:rPr lang="en-GB" dirty="0"/>
              <a:t>DRY – </a:t>
            </a:r>
            <a:r>
              <a:rPr lang="en-GB" sz="4000" dirty="0"/>
              <a:t>SUPPORTING DROUGHT RISK DECISION-MAKING</a:t>
            </a:r>
          </a:p>
        </p:txBody>
      </p:sp>
      <p:sp>
        <p:nvSpPr>
          <p:cNvPr id="2" name="Text Placeholder 1"/>
          <p:cNvSpPr>
            <a:spLocks noGrp="1"/>
          </p:cNvSpPr>
          <p:nvPr>
            <p:ph type="body" sz="quarter" idx="10"/>
          </p:nvPr>
        </p:nvSpPr>
        <p:spPr/>
        <p:txBody>
          <a:bodyPr/>
          <a:lstStyle/>
          <a:p>
            <a:endParaRPr lang="en-GB"/>
          </a:p>
        </p:txBody>
      </p:sp>
      <p:pic>
        <p:nvPicPr>
          <p:cNvPr id="9219" name="Picture 2" descr="Weir Wood reservoir is seen at forty five percent of its normal capacity, July 18, 2005 in East Grinstead, Engl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1024334"/>
            <a:ext cx="13589001" cy="573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285750" y="1275112"/>
            <a:ext cx="3695700" cy="5391150"/>
          </a:xfrm>
          <a:prstGeom prst="rect">
            <a:avLst/>
          </a:prstGeom>
          <a:solidFill>
            <a:schemeClr val="accent6">
              <a:lumMod val="60000"/>
              <a:lumOff val="40000"/>
              <a:alpha val="80000"/>
            </a:schemeClr>
          </a:solidFill>
          <a:ln w="9525">
            <a:noFill/>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GB" sz="2400" b="1" i="0" u="none" strike="noStrike" kern="1200" cap="none" spc="0" normalizeH="0" baseline="0" noProof="0" dirty="0">
                <a:ln>
                  <a:noFill/>
                </a:ln>
                <a:solidFill>
                  <a:srgbClr val="2B2B2B"/>
                </a:solidFill>
                <a:effectLst/>
                <a:uLnTx/>
                <a:uFillTx/>
                <a:latin typeface="Arial" pitchFamily="34" charset="0"/>
                <a:ea typeface="+mn-ea"/>
                <a:cs typeface="Arial" pitchFamily="34" charset="0"/>
              </a:rPr>
              <a:t>To integrate narrative (storied) methods/resources and drought science </a:t>
            </a:r>
            <a:r>
              <a:rPr kumimoji="0" lang="en-GB" sz="2400" b="0" i="0" u="none" strike="noStrike" kern="1200" cap="none" spc="0" normalizeH="0" baseline="0" noProof="0" dirty="0">
                <a:ln>
                  <a:noFill/>
                </a:ln>
                <a:solidFill>
                  <a:srgbClr val="2B2B2B"/>
                </a:solidFill>
                <a:effectLst/>
                <a:uLnTx/>
                <a:uFillTx/>
                <a:latin typeface="Arial" pitchFamily="34" charset="0"/>
                <a:ea typeface="+mn-ea"/>
                <a:cs typeface="Arial" pitchFamily="34" charset="0"/>
              </a:rPr>
              <a:t>to assist multi-stakeholder decision-making for UK drought mitigation and management</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GB" altLang="en-US" sz="2200" b="1" i="0" u="none" strike="noStrike" kern="1200" cap="none" spc="0" normalizeH="0" baseline="0" noProof="0" dirty="0">
                <a:ln>
                  <a:noFill/>
                </a:ln>
                <a:solidFill>
                  <a:srgbClr val="2B2B2B"/>
                </a:solidFill>
                <a:effectLst/>
                <a:uLnTx/>
                <a:uFillTx/>
                <a:latin typeface="Arial" pitchFamily="34" charset="0"/>
                <a:ea typeface="+mn-ea"/>
                <a:cs typeface="Arial" pitchFamily="34" charset="0"/>
              </a:rPr>
              <a:t>Evaluating alternative management strategies </a:t>
            </a:r>
            <a:r>
              <a:rPr kumimoji="0" lang="en-GB" altLang="en-US" sz="2200" b="0" i="0" u="none" strike="noStrike" kern="1200" cap="none" spc="0" normalizeH="0" baseline="0" noProof="0" dirty="0">
                <a:ln>
                  <a:noFill/>
                </a:ln>
                <a:solidFill>
                  <a:srgbClr val="2B2B2B"/>
                </a:solidFill>
                <a:effectLst/>
                <a:uLnTx/>
                <a:uFillTx/>
                <a:latin typeface="Arial" pitchFamily="34" charset="0"/>
                <a:ea typeface="+mn-ea"/>
                <a:cs typeface="Arial" pitchFamily="34" charset="0"/>
              </a:rPr>
              <a:t>for mitigation of water shortages </a:t>
            </a:r>
            <a:r>
              <a:rPr kumimoji="0" lang="en-GB" altLang="en-US" sz="2200" b="1" i="0" u="none" strike="noStrike" kern="1200" cap="none" spc="0" normalizeH="0" baseline="0" noProof="0" dirty="0">
                <a:ln>
                  <a:noFill/>
                </a:ln>
                <a:solidFill>
                  <a:srgbClr val="2B2B2B"/>
                </a:solidFill>
                <a:effectLst/>
                <a:uLnTx/>
                <a:uFillTx/>
                <a:latin typeface="Arial" pitchFamily="34" charset="0"/>
                <a:ea typeface="+mn-ea"/>
                <a:cs typeface="Arial" pitchFamily="34" charset="0"/>
              </a:rPr>
              <a:t>under present and future climate</a:t>
            </a:r>
            <a:r>
              <a:rPr kumimoji="0" lang="en-GB" altLang="en-US" sz="2200" b="0" i="0" u="none" strike="noStrike" kern="1200" cap="none" spc="0" normalizeH="0" baseline="0" noProof="0" dirty="0">
                <a:ln>
                  <a:noFill/>
                </a:ln>
                <a:solidFill>
                  <a:srgbClr val="2B2B2B"/>
                </a:solidFill>
                <a:effectLst/>
                <a:uLnTx/>
                <a:uFillTx/>
                <a:latin typeface="Arial" pitchFamily="34" charset="0"/>
                <a:ea typeface="+mn-ea"/>
                <a:cs typeface="Arial" pitchFamily="34" charset="0"/>
              </a:rPr>
              <a:t>.</a:t>
            </a:r>
          </a:p>
        </p:txBody>
      </p:sp>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l="40225" t="13531" r="29128" b="12047"/>
          <a:stretch>
            <a:fillRect/>
          </a:stretch>
        </p:blipFill>
        <p:spPr bwMode="auto">
          <a:xfrm>
            <a:off x="9704385" y="1497692"/>
            <a:ext cx="2290186" cy="314988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Title 7"/>
          <p:cNvSpPr txBox="1">
            <a:spLocks/>
          </p:cNvSpPr>
          <p:nvPr/>
        </p:nvSpPr>
        <p:spPr>
          <a:xfrm>
            <a:off x="285750" y="581819"/>
            <a:ext cx="9418637" cy="885031"/>
          </a:xfrm>
          <a:prstGeom prst="rect">
            <a:avLst/>
          </a:prstGeom>
        </p:spPr>
        <p:txBody>
          <a:bodyPr vert="horz" lIns="0" tIns="0" rIns="0" bIns="0" rtlCol="0" anchor="ctr">
            <a:normAutofit/>
          </a:bodyPr>
          <a:lstStyle>
            <a:lvl1pPr algn="l" defTabSz="914377" rtl="0" eaLnBrk="1" latinLnBrk="0" hangingPunct="1">
              <a:lnSpc>
                <a:spcPct val="90000"/>
              </a:lnSpc>
              <a:spcBef>
                <a:spcPct val="0"/>
              </a:spcBef>
              <a:buNone/>
              <a:defRPr sz="2800" kern="1200">
                <a:solidFill>
                  <a:schemeClr val="tx1"/>
                </a:solidFill>
                <a:latin typeface="+mj-lt"/>
                <a:ea typeface="Open Sans Light" panose="020B0306030504020204" pitchFamily="34" charset="0"/>
                <a:cs typeface="Open Sans Light" panose="020B0306030504020204" pitchFamily="34"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endParaRPr kumimoji="0" lang="en-GB" sz="2800" b="0" i="0" u="none" strike="noStrike" kern="1200" cap="none" spc="0" normalizeH="0" baseline="0" noProof="0" dirty="0">
              <a:ln>
                <a:noFill/>
              </a:ln>
              <a:solidFill>
                <a:srgbClr val="2B2B2B"/>
              </a:solidFill>
              <a:effectLst/>
              <a:uLnTx/>
              <a:uFillTx/>
              <a:latin typeface="Roboto Condensed"/>
            </a:endParaRPr>
          </a:p>
        </p:txBody>
      </p:sp>
      <p:pic>
        <p:nvPicPr>
          <p:cNvPr id="11"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04385" y="-31750"/>
            <a:ext cx="248761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9264" y="2647950"/>
            <a:ext cx="5281550" cy="3961162"/>
          </a:xfrm>
          <a:prstGeom prst="rect">
            <a:avLst/>
          </a:prstGeom>
          <a:ln>
            <a:solidFill>
              <a:schemeClr val="accent1">
                <a:shade val="50000"/>
              </a:schemeClr>
            </a:solidFill>
          </a:ln>
        </p:spPr>
      </p:pic>
      <p:sp>
        <p:nvSpPr>
          <p:cNvPr id="3" name="Rounded Rectangular Callout 2"/>
          <p:cNvSpPr/>
          <p:nvPr/>
        </p:nvSpPr>
        <p:spPr>
          <a:xfrm>
            <a:off x="4239264" y="1149350"/>
            <a:ext cx="2961636" cy="139065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6F8F8"/>
                </a:solidFill>
                <a:effectLst/>
                <a:uLnTx/>
                <a:uFillTx/>
                <a:latin typeface="Roboto Condensed"/>
                <a:ea typeface="+mn-ea"/>
                <a:cs typeface="+mn-cs"/>
              </a:rPr>
              <a:t>Stripping back ‘uncertainty’ to give some sense of  different futures  and the scale of possible changes </a:t>
            </a:r>
          </a:p>
        </p:txBody>
      </p:sp>
      <p:sp>
        <p:nvSpPr>
          <p:cNvPr id="4" name="Rounded Rectangular Callout 3"/>
          <p:cNvSpPr/>
          <p:nvPr/>
        </p:nvSpPr>
        <p:spPr>
          <a:xfrm>
            <a:off x="9867900" y="4818100"/>
            <a:ext cx="2375691" cy="1563650"/>
          </a:xfrm>
          <a:prstGeom prst="wedgeRoundRectCallout">
            <a:avLst>
              <a:gd name="adj1" fmla="val -14423"/>
              <a:gd name="adj2" fmla="val -830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6F8F8"/>
                </a:solidFill>
                <a:effectLst/>
                <a:uLnTx/>
                <a:uFillTx/>
                <a:latin typeface="Roboto Condensed"/>
                <a:ea typeface="+mn-ea"/>
                <a:cs typeface="+mn-cs"/>
              </a:rPr>
              <a:t>DRY is working in seven case-study catchments across the UK</a:t>
            </a:r>
          </a:p>
        </p:txBody>
      </p:sp>
      <p:sp>
        <p:nvSpPr>
          <p:cNvPr id="5" name="Oval 4"/>
          <p:cNvSpPr/>
          <p:nvPr/>
        </p:nvSpPr>
        <p:spPr>
          <a:xfrm>
            <a:off x="8439150" y="4953000"/>
            <a:ext cx="43815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6F8F8"/>
              </a:solidFill>
              <a:effectLst/>
              <a:uLnTx/>
              <a:uFillTx/>
              <a:latin typeface="Roboto Condensed"/>
              <a:ea typeface="+mn-ea"/>
              <a:cs typeface="+mn-cs"/>
            </a:endParaRPr>
          </a:p>
        </p:txBody>
      </p:sp>
    </p:spTree>
    <p:extLst>
      <p:ext uri="{BB962C8B-B14F-4D97-AF65-F5344CB8AC3E}">
        <p14:creationId xmlns:p14="http://schemas.microsoft.com/office/powerpoint/2010/main" val="67476346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9" name="Text Placeholder 8"/>
          <p:cNvSpPr>
            <a:spLocks noGrp="1"/>
          </p:cNvSpPr>
          <p:nvPr>
            <p:ph type="body" sz="quarter" idx="10"/>
          </p:nvPr>
        </p:nvSpPr>
        <p:spPr/>
        <p:txBody>
          <a:bodyPr/>
          <a:lstStyle/>
          <a:p>
            <a:endParaRPr lang="en-GB" dirty="0"/>
          </a:p>
        </p:txBody>
      </p:sp>
      <p:sp>
        <p:nvSpPr>
          <p:cNvPr id="10" name="TextBox 9"/>
          <p:cNvSpPr txBox="1"/>
          <p:nvPr/>
        </p:nvSpPr>
        <p:spPr>
          <a:xfrm>
            <a:off x="304800" y="3581400"/>
            <a:ext cx="676275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5800"/>
                </a:solidFill>
                <a:effectLst/>
                <a:uLnTx/>
                <a:uFillTx/>
                <a:latin typeface="Roboto Condensed"/>
                <a:ea typeface="+mn-ea"/>
                <a:cs typeface="+mn-cs"/>
              </a:rPr>
              <a:t>Your task:</a:t>
            </a:r>
            <a:endParaRPr kumimoji="0" lang="en-GB" sz="1800" b="0" i="0" u="none" strike="noStrike" kern="1200" cap="none" spc="0" normalizeH="0" baseline="0" noProof="0" dirty="0">
              <a:ln>
                <a:noFill/>
              </a:ln>
              <a:solidFill>
                <a:srgbClr val="2B2B2B"/>
              </a:solidFill>
              <a:effectLst/>
              <a:uLnTx/>
              <a:uFillTx/>
              <a:latin typeface="Roboto Condensed"/>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2B2B2B"/>
                </a:solidFill>
                <a:effectLst/>
                <a:uLnTx/>
                <a:uFillTx/>
                <a:latin typeface="Roboto Condensed"/>
                <a:ea typeface="+mn-ea"/>
                <a:cs typeface="+mn-cs"/>
              </a:rPr>
              <a:t>To work with the DRY project team to explore how the science of future drought scenarios (e.g. graphs and animations) could be brought together with an archive of narratives (digital stories; micro-narratives; films) as a stimuli for provoking different thinking  about drought and water scarcity in one of DRY’s study catchments – like the Bristol Frome.  The work could be positioned in different ways (e.g. </a:t>
            </a:r>
            <a:r>
              <a:rPr kumimoji="0" lang="en-GB" sz="1800" b="0" i="0" u="none" strike="noStrike" kern="1200" cap="none" spc="0" normalizeH="0" baseline="0" noProof="0">
                <a:ln>
                  <a:noFill/>
                </a:ln>
                <a:solidFill>
                  <a:srgbClr val="2B2B2B"/>
                </a:solidFill>
                <a:effectLst/>
                <a:uLnTx/>
                <a:uFillTx/>
                <a:latin typeface="Roboto Condensed"/>
                <a:ea typeface="+mn-ea"/>
                <a:cs typeface="+mn-cs"/>
              </a:rPr>
              <a:t>on agriculture)</a:t>
            </a:r>
            <a:endParaRPr kumimoji="0" lang="en-GB" sz="1800" b="0" i="0" u="none" strike="noStrike" kern="1200" cap="none" spc="0" normalizeH="0" baseline="0" noProof="0" dirty="0">
              <a:ln>
                <a:noFill/>
              </a:ln>
              <a:solidFill>
                <a:srgbClr val="2B2B2B"/>
              </a:solidFill>
              <a:effectLst/>
              <a:uLnTx/>
              <a:uFillTx/>
              <a:latin typeface="Roboto Condensed"/>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2B2B2B"/>
              </a:solidFill>
              <a:effectLst/>
              <a:uLnTx/>
              <a:uFillTx/>
              <a:latin typeface="Roboto Condensed"/>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2B2B2B"/>
                </a:solidFill>
                <a:effectLst/>
                <a:uLnTx/>
                <a:uFillTx/>
                <a:latin typeface="Roboto Condensed"/>
                <a:ea typeface="+mn-ea"/>
                <a:cs typeface="+mn-cs"/>
              </a:rPr>
              <a:t>To showcase your ideas with an audience of  professional stakeholders.</a:t>
            </a:r>
          </a:p>
        </p:txBody>
      </p:sp>
      <p:sp>
        <p:nvSpPr>
          <p:cNvPr id="11" name="TextBox 10"/>
          <p:cNvSpPr txBox="1"/>
          <p:nvPr/>
        </p:nvSpPr>
        <p:spPr>
          <a:xfrm>
            <a:off x="7467600" y="3642479"/>
            <a:ext cx="455295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B2B2B"/>
                </a:solidFill>
                <a:effectLst/>
                <a:uLnTx/>
                <a:uFillTx/>
                <a:latin typeface="Roboto Condensed"/>
                <a:ea typeface="+mn-ea"/>
                <a:cs typeface="+mn-cs"/>
              </a:rPr>
              <a:t>‘</a:t>
            </a:r>
            <a:r>
              <a:rPr kumimoji="0" lang="en-GB" sz="1800" b="0" i="1" u="none" strike="noStrike" kern="1200" cap="none" spc="0" normalizeH="0" baseline="0" noProof="0" dirty="0">
                <a:ln>
                  <a:noFill/>
                </a:ln>
                <a:solidFill>
                  <a:srgbClr val="2B2B2B"/>
                </a:solidFill>
                <a:effectLst/>
                <a:uLnTx/>
                <a:uFillTx/>
                <a:latin typeface="Roboto Condensed"/>
                <a:ea typeface="+mn-ea"/>
                <a:cs typeface="+mn-cs"/>
              </a:rPr>
              <a:t>The UK is thought of as a wet county;  the last major drought was in 1975/76 and so is out of living memory for most people.  How do we get people thinking about possible futures where we may have underlying drought but also floods? How do we get people to think about how they might adapt.? People are ‘the public, communities, businesses, farmers, urban designers, those concerned with public health</a:t>
            </a:r>
            <a:r>
              <a:rPr kumimoji="0" lang="en-GB" sz="1800" b="0" i="0" u="none" strike="noStrike" kern="1200" cap="none" spc="0" normalizeH="0" baseline="0" noProof="0" dirty="0">
                <a:ln>
                  <a:noFill/>
                </a:ln>
                <a:solidFill>
                  <a:srgbClr val="2B2B2B"/>
                </a:solidFill>
                <a:effectLst/>
                <a:uLnTx/>
                <a:uFillTx/>
                <a:latin typeface="Roboto Condensed"/>
                <a:ea typeface="+mn-ea"/>
                <a:cs typeface="+mn-cs"/>
              </a:rPr>
              <a:t>’</a:t>
            </a:r>
          </a:p>
        </p:txBody>
      </p:sp>
      <p:pic>
        <p:nvPicPr>
          <p:cNvPr id="2051" name="Picture 3" descr="C:\Users\Lindsey McEwen\Dropbox\Screenshots\Screenshot 2017-11-06 14.31.5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805" r="13126" b="3519"/>
          <a:stretch/>
        </p:blipFill>
        <p:spPr bwMode="auto">
          <a:xfrm>
            <a:off x="145132" y="152400"/>
            <a:ext cx="4472236" cy="3276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8901" t="25253" r="6819"/>
          <a:stretch/>
        </p:blipFill>
        <p:spPr>
          <a:xfrm>
            <a:off x="4593508" y="35056"/>
            <a:ext cx="3818581" cy="1905000"/>
          </a:xfrm>
          <a:prstGeom prst="rect">
            <a:avLst/>
          </a:prstGeom>
        </p:spPr>
      </p:pic>
      <p:pic>
        <p:nvPicPr>
          <p:cNvPr id="1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12090" y="35056"/>
            <a:ext cx="3779910" cy="2834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ounded Rectangular Callout 14"/>
          <p:cNvSpPr/>
          <p:nvPr/>
        </p:nvSpPr>
        <p:spPr>
          <a:xfrm>
            <a:off x="4890297" y="2324101"/>
            <a:ext cx="2298301" cy="1466850"/>
          </a:xfrm>
          <a:prstGeom prst="wedgeRoundRectCallout">
            <a:avLst>
              <a:gd name="adj1" fmla="val -83171"/>
              <a:gd name="adj2" fmla="val -205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6F8F8"/>
                </a:solidFill>
                <a:effectLst/>
                <a:uLnTx/>
                <a:uFillTx/>
                <a:latin typeface="Roboto Condensed"/>
                <a:ea typeface="+mn-ea"/>
                <a:cs typeface="+mn-cs"/>
              </a:rPr>
              <a:t>DRY has been experimenting with animations to help with ‘scenario-</a:t>
            </a:r>
            <a:r>
              <a:rPr kumimoji="0" lang="en-GB" sz="1800" b="0" i="0" u="none" strike="noStrike" kern="1200" cap="none" spc="0" normalizeH="0" baseline="0" noProof="0" dirty="0" err="1">
                <a:ln>
                  <a:noFill/>
                </a:ln>
                <a:solidFill>
                  <a:srgbClr val="F6F8F8"/>
                </a:solidFill>
                <a:effectLst/>
                <a:uLnTx/>
                <a:uFillTx/>
                <a:latin typeface="Roboto Condensed"/>
                <a:ea typeface="+mn-ea"/>
                <a:cs typeface="+mn-cs"/>
              </a:rPr>
              <a:t>ing</a:t>
            </a:r>
            <a:r>
              <a:rPr kumimoji="0" lang="en-GB" sz="1800" b="0" i="0" u="none" strike="noStrike" kern="1200" cap="none" spc="0" normalizeH="0" baseline="0" noProof="0" dirty="0">
                <a:ln>
                  <a:noFill/>
                </a:ln>
                <a:solidFill>
                  <a:srgbClr val="F6F8F8"/>
                </a:solidFill>
                <a:effectLst/>
                <a:uLnTx/>
                <a:uFillTx/>
                <a:latin typeface="Roboto Condensed"/>
                <a:ea typeface="+mn-ea"/>
                <a:cs typeface="+mn-cs"/>
              </a:rPr>
              <a:t>’ future droughts</a:t>
            </a:r>
          </a:p>
        </p:txBody>
      </p:sp>
      <p:sp>
        <p:nvSpPr>
          <p:cNvPr id="16" name="Rounded Rectangular Callout 15"/>
          <p:cNvSpPr/>
          <p:nvPr/>
        </p:nvSpPr>
        <p:spPr>
          <a:xfrm>
            <a:off x="7188598" y="1749556"/>
            <a:ext cx="1997220" cy="1266826"/>
          </a:xfrm>
          <a:prstGeom prst="wedgeRoundRectCallout">
            <a:avLst>
              <a:gd name="adj1" fmla="val -48465"/>
              <a:gd name="adj2" fmla="val -760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6F8F8"/>
                </a:solidFill>
                <a:effectLst/>
                <a:uLnTx/>
                <a:uFillTx/>
                <a:latin typeface="Roboto Condensed"/>
                <a:ea typeface="+mn-ea"/>
                <a:cs typeface="+mn-cs"/>
              </a:rPr>
              <a:t>How do we engage people through stories?</a:t>
            </a:r>
          </a:p>
        </p:txBody>
      </p:sp>
      <p:sp>
        <p:nvSpPr>
          <p:cNvPr id="19" name="Rounded Rectangular Callout 18"/>
          <p:cNvSpPr/>
          <p:nvPr/>
        </p:nvSpPr>
        <p:spPr>
          <a:xfrm>
            <a:off x="10302044" y="1940057"/>
            <a:ext cx="1718506" cy="1317494"/>
          </a:xfrm>
          <a:prstGeom prst="wedgeRoundRectCallout">
            <a:avLst>
              <a:gd name="adj1" fmla="val -45133"/>
              <a:gd name="adj2" fmla="val -910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6F8F8"/>
                </a:solidFill>
                <a:effectLst/>
                <a:uLnTx/>
                <a:uFillTx/>
                <a:latin typeface="Roboto Condensed"/>
                <a:ea typeface="+mn-ea"/>
                <a:cs typeface="+mn-cs"/>
              </a:rPr>
              <a:t>Same crops or different crops and change of diet?</a:t>
            </a:r>
          </a:p>
        </p:txBody>
      </p:sp>
      <p:sp>
        <p:nvSpPr>
          <p:cNvPr id="20" name="TextBox 19"/>
          <p:cNvSpPr txBox="1"/>
          <p:nvPr/>
        </p:nvSpPr>
        <p:spPr>
          <a:xfrm>
            <a:off x="-4597345" y="2936438"/>
            <a:ext cx="2552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B2B2B"/>
                </a:solidFill>
                <a:effectLst/>
                <a:uLnTx/>
                <a:uFillTx/>
                <a:latin typeface="Roboto Condensed"/>
                <a:ea typeface="+mn-ea"/>
                <a:cs typeface="+mn-cs"/>
                <a:hlinkClick r:id="rId5"/>
              </a:rPr>
              <a:t>Animating drought - quinoa v potato</a:t>
            </a:r>
            <a:endParaRPr kumimoji="0" lang="en-GB" sz="1800" b="0" i="0" u="none" strike="noStrike" kern="1200" cap="none" spc="0" normalizeH="0" baseline="0" noProof="0" dirty="0">
              <a:ln>
                <a:noFill/>
              </a:ln>
              <a:solidFill>
                <a:srgbClr val="2B2B2B"/>
              </a:solidFill>
              <a:effectLst/>
              <a:uLnTx/>
              <a:uFillTx/>
              <a:latin typeface="Roboto Condensed"/>
              <a:ea typeface="+mn-ea"/>
              <a:cs typeface="+mn-cs"/>
            </a:endParaRPr>
          </a:p>
        </p:txBody>
      </p:sp>
    </p:spTree>
    <p:extLst>
      <p:ext uri="{BB962C8B-B14F-4D97-AF65-F5344CB8AC3E}">
        <p14:creationId xmlns:p14="http://schemas.microsoft.com/office/powerpoint/2010/main" val="3102967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GB"/>
          </a:p>
        </p:txBody>
      </p:sp>
      <p:pic>
        <p:nvPicPr>
          <p:cNvPr id="1026" name="Picture 2" descr="C:\Users\Lindsey McEwen\Dropbox\Screenshots\Screenshot 2017-11-06 10.54.04.png"/>
          <p:cNvPicPr>
            <a:picLocks noChangeAspect="1" noChangeArrowheads="1"/>
          </p:cNvPicPr>
          <p:nvPr/>
        </p:nvPicPr>
        <p:blipFill rotWithShape="1">
          <a:blip r:embed="rId2">
            <a:extLst>
              <a:ext uri="{28A0092B-C50C-407E-A947-70E740481C1C}">
                <a14:useLocalDpi xmlns:a14="http://schemas.microsoft.com/office/drawing/2010/main" val="0"/>
              </a:ext>
            </a:extLst>
          </a:blip>
          <a:srcRect l="19737" t="13893" r="20674" b="4243"/>
          <a:stretch/>
        </p:blipFill>
        <p:spPr bwMode="auto">
          <a:xfrm>
            <a:off x="257175" y="208359"/>
            <a:ext cx="8172450" cy="63150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8955130" y="3365896"/>
            <a:ext cx="3048000" cy="800219"/>
          </a:xfrm>
          <a:prstGeom prst="rect">
            <a:avLst/>
          </a:prstGeom>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800" b="0" i="0" u="none" strike="noStrike" kern="1200" cap="none" spc="0" normalizeH="0" baseline="0" noProof="0" dirty="0">
                <a:ln>
                  <a:noFill/>
                </a:ln>
                <a:solidFill>
                  <a:srgbClr val="2B2B2B"/>
                </a:solidFill>
                <a:effectLst/>
                <a:uLnTx/>
                <a:uFillTx/>
                <a:latin typeface="Roboto Condensed"/>
                <a:ea typeface="+mn-ea"/>
                <a:cs typeface="+mn-cs"/>
                <a:hlinkClick r:id="rId3"/>
              </a:rPr>
              <a:t>www.dryproject.co.uk</a:t>
            </a:r>
            <a:endParaRPr kumimoji="0" lang="en-GB" sz="1800" b="0" i="0" u="none" strike="noStrike" kern="1200" cap="none" spc="0" normalizeH="0" baseline="0" noProof="0" dirty="0">
              <a:ln>
                <a:noFill/>
              </a:ln>
              <a:solidFill>
                <a:srgbClr val="2B2B2B"/>
              </a:solidFill>
              <a:effectLst/>
              <a:uLnTx/>
              <a:uFillTx/>
              <a:latin typeface="Roboto Condensed"/>
              <a:ea typeface="+mn-ea"/>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1800" b="0" i="0" u="none" strike="noStrike" kern="1200" cap="none" spc="0" normalizeH="0" baseline="0" noProof="0" dirty="0">
                <a:ln>
                  <a:noFill/>
                </a:ln>
                <a:solidFill>
                  <a:srgbClr val="2B2B2B"/>
                </a:solidFill>
                <a:effectLst/>
                <a:uLnTx/>
                <a:uFillTx/>
                <a:latin typeface="Roboto Condensed"/>
                <a:ea typeface="+mn-ea"/>
                <a:cs typeface="+mn-cs"/>
              </a:rPr>
              <a:t>       @</a:t>
            </a:r>
            <a:r>
              <a:rPr kumimoji="0" lang="en-GB" sz="1800" b="0" i="0" u="none" strike="noStrike" kern="1200" cap="none" spc="0" normalizeH="0" baseline="0" noProof="0" dirty="0" err="1">
                <a:ln>
                  <a:noFill/>
                </a:ln>
                <a:solidFill>
                  <a:srgbClr val="2B2B2B"/>
                </a:solidFill>
                <a:effectLst/>
                <a:uLnTx/>
                <a:uFillTx/>
                <a:latin typeface="Roboto Condensed"/>
                <a:ea typeface="+mn-ea"/>
                <a:cs typeface="+mn-cs"/>
              </a:rPr>
              <a:t>Project_DRY</a:t>
            </a:r>
            <a:endParaRPr kumimoji="0" lang="en-GB" sz="1800" b="0" i="0" u="none" strike="noStrike" kern="1200" cap="none" spc="0" normalizeH="0" baseline="0" noProof="0" dirty="0">
              <a:ln>
                <a:noFill/>
              </a:ln>
              <a:solidFill>
                <a:srgbClr val="2B2B2B"/>
              </a:solidFill>
              <a:effectLst/>
              <a:uLnTx/>
              <a:uFillTx/>
              <a:latin typeface="Roboto Condensed"/>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567553" y="4466633"/>
            <a:ext cx="1099262" cy="764704"/>
          </a:xfrm>
          <a:prstGeom prst="rect">
            <a:avLst/>
          </a:prstGeom>
        </p:spPr>
      </p:pic>
      <p:pic>
        <p:nvPicPr>
          <p:cNvPr id="9"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99271" y="6296910"/>
            <a:ext cx="1702718" cy="40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231263" y="6253080"/>
            <a:ext cx="1716255" cy="429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801100" y="5231337"/>
            <a:ext cx="949357" cy="789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231480" y="5456389"/>
            <a:ext cx="1859180" cy="74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938575" y="476250"/>
            <a:ext cx="289147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B2B2B"/>
                </a:solidFill>
                <a:effectLst/>
                <a:uLnTx/>
                <a:uFillTx/>
                <a:latin typeface="Roboto Condensed"/>
                <a:ea typeface="+mn-ea"/>
                <a:cs typeface="+mn-cs"/>
              </a:rPr>
              <a:t>Interdisciplinary team – spanning hydrology,  ecology and agronomy to media, memory and drama.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B2B2B"/>
              </a:solidFill>
              <a:effectLst/>
              <a:uLnTx/>
              <a:uFillTx/>
              <a:latin typeface="Roboto Condense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B2B2B"/>
                </a:solidFill>
                <a:effectLst/>
                <a:uLnTx/>
                <a:uFillTx/>
                <a:latin typeface="Roboto Condensed"/>
                <a:ea typeface="+mn-ea"/>
                <a:cs typeface="+mn-cs"/>
              </a:rPr>
              <a:t>Variety of resources: e.g.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B2B2B"/>
              </a:solidFill>
              <a:effectLst/>
              <a:uLnTx/>
              <a:uFillTx/>
              <a:latin typeface="Roboto Condensed"/>
              <a:ea typeface="+mn-ea"/>
              <a:cs typeface="+mn-cs"/>
            </a:endParaRPr>
          </a:p>
        </p:txBody>
      </p:sp>
      <p:sp>
        <p:nvSpPr>
          <p:cNvPr id="14" name="TextBox 13"/>
          <p:cNvSpPr txBox="1"/>
          <p:nvPr/>
        </p:nvSpPr>
        <p:spPr>
          <a:xfrm>
            <a:off x="8955130" y="2461408"/>
            <a:ext cx="2552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B2B2B"/>
                </a:solidFill>
                <a:effectLst/>
                <a:uLnTx/>
                <a:uFillTx/>
                <a:latin typeface="Roboto Condensed"/>
                <a:ea typeface="+mn-ea"/>
                <a:cs typeface="+mn-cs"/>
                <a:hlinkClick r:id="rId9"/>
              </a:rPr>
              <a:t>Animating drought - quinoa v potato</a:t>
            </a:r>
            <a:endParaRPr kumimoji="0" lang="en-GB" sz="1800" b="0" i="0" u="none" strike="noStrike" kern="1200" cap="none" spc="0" normalizeH="0" baseline="0" noProof="0" dirty="0">
              <a:ln>
                <a:noFill/>
              </a:ln>
              <a:solidFill>
                <a:srgbClr val="2B2B2B"/>
              </a:solidFill>
              <a:effectLst/>
              <a:uLnTx/>
              <a:uFillTx/>
              <a:latin typeface="Roboto Condensed"/>
              <a:ea typeface="+mn-ea"/>
              <a:cs typeface="+mn-cs"/>
            </a:endParaRPr>
          </a:p>
        </p:txBody>
      </p:sp>
    </p:spTree>
    <p:extLst>
      <p:ext uri="{BB962C8B-B14F-4D97-AF65-F5344CB8AC3E}">
        <p14:creationId xmlns:p14="http://schemas.microsoft.com/office/powerpoint/2010/main" val="3646496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216486" y="44852"/>
            <a:ext cx="4879362" cy="4852906"/>
          </a:xfrm>
          <a:prstGeom prst="line">
            <a:avLst/>
          </a:prstGeom>
          <a:ln w="127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586035" y="1643131"/>
            <a:ext cx="4879362" cy="4852906"/>
          </a:xfrm>
          <a:prstGeom prst="line">
            <a:avLst/>
          </a:prstGeom>
          <a:ln w="127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410378" y="4612529"/>
            <a:ext cx="4879362" cy="4852906"/>
          </a:xfrm>
          <a:prstGeom prst="line">
            <a:avLst/>
          </a:prstGeom>
          <a:ln w="127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5" name="Slide Number Placeholder 5"/>
          <p:cNvSpPr txBox="1">
            <a:spLocks/>
          </p:cNvSpPr>
          <p:nvPr/>
        </p:nvSpPr>
        <p:spPr>
          <a:xfrm>
            <a:off x="6868351" y="2517092"/>
            <a:ext cx="4934674" cy="1309076"/>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2B2B"/>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rPr>
              <a:t>THIS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3644D"/>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rPr>
              <a:t>SESSION</a:t>
            </a:r>
          </a:p>
        </p:txBody>
      </p:sp>
      <p:sp>
        <p:nvSpPr>
          <p:cNvPr id="16" name="Slide Number Placeholder 5"/>
          <p:cNvSpPr txBox="1">
            <a:spLocks/>
          </p:cNvSpPr>
          <p:nvPr/>
        </p:nvSpPr>
        <p:spPr>
          <a:xfrm>
            <a:off x="6917377" y="4031200"/>
            <a:ext cx="4885648" cy="2185214"/>
          </a:xfrm>
          <a:prstGeom prst="rect">
            <a:avLst/>
          </a:prstGeom>
        </p:spPr>
        <p:txBody>
          <a:bodyPr vert="horz" wrap="square" lIns="121920" tIns="60960" rIns="121920" bIns="60960" rtlCol="0" anchor="t">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2B2B2B">
                    <a:alpha val="70000"/>
                  </a:srgbClr>
                </a:solidFill>
                <a:effectLst/>
                <a:uLnTx/>
                <a:uFillTx/>
                <a:latin typeface="Roboto Condensed Light" pitchFamily="2" charset="0"/>
                <a:ea typeface="Roboto Condensed Light" pitchFamily="2" charset="0"/>
                <a:cs typeface="Roboto Condensed bold" panose="02000000000000000000" pitchFamily="2" charset="0"/>
              </a:rPr>
              <a:t>Internal Conference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rgbClr val="2B2B2B">
                    <a:alpha val="70000"/>
                  </a:srgbClr>
                </a:solidFill>
                <a:latin typeface="Roboto Condensed Light" pitchFamily="2" charset="0"/>
                <a:ea typeface="Roboto Condensed Light" pitchFamily="2" charset="0"/>
                <a:cs typeface="Roboto Condensed bold" panose="02000000000000000000" pitchFamily="2" charset="0"/>
              </a:rPr>
              <a:t>Longer Proposal</a:t>
            </a:r>
            <a:r>
              <a:rPr kumimoji="0" lang="en-US" sz="1400" b="0" i="0" u="none" strike="noStrike" kern="1200" cap="none" spc="0" normalizeH="0" baseline="0" noProof="0" dirty="0">
                <a:ln>
                  <a:noFill/>
                </a:ln>
                <a:solidFill>
                  <a:srgbClr val="2B2B2B">
                    <a:alpha val="70000"/>
                  </a:srgbClr>
                </a:solidFill>
                <a:effectLst/>
                <a:uLnTx/>
                <a:uFillTx/>
                <a:latin typeface="Roboto Condensed Light" pitchFamily="2" charset="0"/>
                <a:ea typeface="Roboto Condensed Light" pitchFamily="2" charset="0"/>
                <a:cs typeface="Roboto Condensed bold" panose="02000000000000000000" pitchFamily="2" charset="0"/>
              </a:rPr>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rgbClr val="2B2B2B">
                    <a:alpha val="70000"/>
                  </a:srgbClr>
                </a:solidFill>
                <a:latin typeface="Roboto Condensed Light" pitchFamily="2" charset="0"/>
                <a:ea typeface="Roboto Condensed Light" pitchFamily="2" charset="0"/>
                <a:cs typeface="Roboto Condensed bold" panose="02000000000000000000" pitchFamily="2" charset="0"/>
              </a:rPr>
              <a:t>Research Required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2B2B2B">
                    <a:alpha val="70000"/>
                  </a:srgbClr>
                </a:solidFill>
                <a:effectLst/>
                <a:uLnTx/>
                <a:uFillTx/>
                <a:latin typeface="Roboto Condensed Light" pitchFamily="2" charset="0"/>
                <a:ea typeface="Roboto Condensed Light" pitchFamily="2" charset="0"/>
                <a:cs typeface="Roboto Condensed bold" panose="02000000000000000000" pitchFamily="2" charset="0"/>
              </a:rPr>
              <a:t>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rgbClr val="2B2B2B">
                    <a:alpha val="70000"/>
                  </a:srgbClr>
                </a:solidFill>
                <a:latin typeface="Roboto Condensed Light" pitchFamily="2" charset="0"/>
                <a:ea typeface="Roboto Condensed Light" pitchFamily="2" charset="0"/>
                <a:cs typeface="Roboto Condensed bold" panose="02000000000000000000" pitchFamily="2" charset="0"/>
              </a:rPr>
              <a:t>Ethics</a:t>
            </a:r>
            <a:endParaRPr kumimoji="0" lang="en-US" sz="1400" b="0" i="0" u="none" strike="noStrike" kern="1200" cap="none" spc="0" normalizeH="0" baseline="0" noProof="0" dirty="0">
              <a:ln>
                <a:noFill/>
              </a:ln>
              <a:solidFill>
                <a:srgbClr val="2B2B2B">
                  <a:alpha val="70000"/>
                </a:srgbClr>
              </a:solidFill>
              <a:effectLst/>
              <a:uLnTx/>
              <a:uFillTx/>
              <a:latin typeface="Roboto Condensed Light" pitchFamily="2" charset="0"/>
              <a:ea typeface="Roboto Condensed Light" pitchFamily="2" charset="0"/>
              <a:cs typeface="Roboto Condensed bold" panose="020000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srgbClr val="2B2B2B">
                  <a:alpha val="70000"/>
                </a:srgbClr>
              </a:solidFill>
              <a:effectLst/>
              <a:uLnTx/>
              <a:uFillTx/>
              <a:latin typeface="Roboto Condensed Light" pitchFamily="2" charset="0"/>
              <a:ea typeface="Roboto Condensed Light" pitchFamily="2" charset="0"/>
              <a:cs typeface="Roboto Condensed bold" panose="020000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srgbClr val="2B2B2B">
                  <a:alpha val="70000"/>
                </a:srgbClr>
              </a:solidFill>
              <a:effectLst/>
              <a:uLnTx/>
              <a:uFillTx/>
              <a:latin typeface="Roboto Condensed Light" pitchFamily="2" charset="0"/>
              <a:ea typeface="Roboto Condensed Light" pitchFamily="2" charset="0"/>
              <a:cs typeface="Roboto Condensed bol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B2B2B">
                    <a:alpha val="70000"/>
                  </a:srgbClr>
                </a:solidFill>
                <a:effectLst/>
                <a:uLnTx/>
                <a:uFillTx/>
                <a:latin typeface="Roboto Condensed"/>
                <a:ea typeface="Roboto Condensed bold" panose="02000000000000000000" pitchFamily="2" charset="0"/>
                <a:cs typeface="Roboto Condensed bold" panose="02000000000000000000" pitchFamily="2" charset="0"/>
              </a:rPr>
            </a:br>
            <a:br>
              <a:rPr kumimoji="0" lang="en-US" sz="1200" b="0" i="0" u="none" strike="noStrike" kern="1200" cap="none" spc="0" normalizeH="0" baseline="0" noProof="0" dirty="0">
                <a:ln>
                  <a:noFill/>
                </a:ln>
                <a:solidFill>
                  <a:srgbClr val="2B2B2B">
                    <a:alpha val="70000"/>
                  </a:srgbClr>
                </a:solidFill>
                <a:effectLst/>
                <a:uLnTx/>
                <a:uFillTx/>
                <a:latin typeface="Roboto Condensed"/>
                <a:ea typeface="Roboto Condensed bold" panose="02000000000000000000" pitchFamily="2" charset="0"/>
                <a:cs typeface="Roboto Condensed bold" panose="02000000000000000000" pitchFamily="2" charset="0"/>
              </a:rPr>
            </a:br>
            <a:endParaRPr kumimoji="0" lang="en-US" sz="1200" b="0" i="0" u="none" strike="noStrike" kern="1200" cap="none" spc="0" normalizeH="0" baseline="0" noProof="0" dirty="0">
              <a:ln>
                <a:noFill/>
              </a:ln>
              <a:solidFill>
                <a:srgbClr val="2B2B2B">
                  <a:alpha val="70000"/>
                </a:srgbClr>
              </a:solidFill>
              <a:effectLst/>
              <a:uLnTx/>
              <a:uFillTx/>
              <a:latin typeface="Roboto Condensed"/>
              <a:ea typeface="Roboto Condensed bold" panose="02000000000000000000" pitchFamily="2" charset="0"/>
              <a:cs typeface="Roboto Condensed bold" panose="02000000000000000000" pitchFamily="2" charset="0"/>
            </a:endParaRPr>
          </a:p>
        </p:txBody>
      </p:sp>
      <p:cxnSp>
        <p:nvCxnSpPr>
          <p:cNvPr id="17" name="Straight Connector 16"/>
          <p:cNvCxnSpPr/>
          <p:nvPr/>
        </p:nvCxnSpPr>
        <p:spPr>
          <a:xfrm>
            <a:off x="7031240" y="3895195"/>
            <a:ext cx="4039240"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2" name="Picture Placeholder 1"/>
          <p:cNvSpPr>
            <a:spLocks noGrp="1"/>
          </p:cNvSpPr>
          <p:nvPr>
            <p:ph type="pic" sz="quarter" idx="14"/>
          </p:nvPr>
        </p:nvSpPr>
        <p:spPr>
          <a:solidFill>
            <a:schemeClr val="tx1">
              <a:lumMod val="50000"/>
              <a:alpha val="63000"/>
            </a:schemeClr>
          </a:solidFill>
        </p:spPr>
      </p:sp>
    </p:spTree>
    <p:extLst>
      <p:ext uri="{BB962C8B-B14F-4D97-AF65-F5344CB8AC3E}">
        <p14:creationId xmlns:p14="http://schemas.microsoft.com/office/powerpoint/2010/main" val="33328494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0000">
                                          <p:cBhvr additive="base">
                                            <p:cTn id="7" dur="125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8" dur="12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14:bounceEnd="60000">
                                          <p:cBhvr additive="base">
                                            <p:cTn id="11" dur="125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12" dur="125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14:bounceEnd="60000">
                                          <p:cBhvr additive="base">
                                            <p:cTn id="15" dur="125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16" dur="1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250" fill="hold"/>
                                            <p:tgtEl>
                                              <p:spTgt spid="15"/>
                                            </p:tgtEl>
                                            <p:attrNameLst>
                                              <p:attrName>ppt_x</p:attrName>
                                            </p:attrNameLst>
                                          </p:cBhvr>
                                          <p:tavLst>
                                            <p:tav tm="0">
                                              <p:val>
                                                <p:strVal val="1+#ppt_w/2"/>
                                              </p:val>
                                            </p:tav>
                                            <p:tav tm="100000">
                                              <p:val>
                                                <p:strVal val="#ppt_x"/>
                                              </p:val>
                                            </p:tav>
                                          </p:tavLst>
                                        </p:anim>
                                        <p:anim calcmode="lin" valueType="num">
                                          <p:cBhvr additive="base">
                                            <p:cTn id="8" dur="12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1+#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250" fill="hold"/>
                                            <p:tgtEl>
                                              <p:spTgt spid="16"/>
                                            </p:tgtEl>
                                            <p:attrNameLst>
                                              <p:attrName>ppt_x</p:attrName>
                                            </p:attrNameLst>
                                          </p:cBhvr>
                                          <p:tavLst>
                                            <p:tav tm="0">
                                              <p:val>
                                                <p:strVal val="1+#ppt_w/2"/>
                                              </p:val>
                                            </p:tav>
                                            <p:tav tm="100000">
                                              <p:val>
                                                <p:strVal val="#ppt_x"/>
                                              </p:val>
                                            </p:tav>
                                          </p:tavLst>
                                        </p:anim>
                                        <p:anim calcmode="lin" valueType="num">
                                          <p:cBhvr additive="base">
                                            <p:cTn id="16" dur="1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ndsey McEwen">
            <a:extLst>
              <a:ext uri="{FF2B5EF4-FFF2-40B4-BE49-F238E27FC236}">
                <a16:creationId xmlns:a16="http://schemas.microsoft.com/office/drawing/2014/main" id="{D2F977A6-AE3F-4B49-8878-F2D8AB745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9189"/>
            <a:ext cx="3348811" cy="3348811"/>
          </a:xfrm>
          <a:prstGeom prst="rect">
            <a:avLst/>
          </a:prstGeom>
          <a:noFill/>
          <a:extLst>
            <a:ext uri="{909E8E84-426E-40DD-AFC4-6F175D3DCCD1}">
              <a14:hiddenFill xmlns:a14="http://schemas.microsoft.com/office/drawing/2010/main">
                <a:solidFill>
                  <a:srgbClr val="FFFFFF"/>
                </a:solidFill>
              </a14:hiddenFill>
            </a:ext>
          </a:extLst>
        </p:spPr>
      </p:pic>
      <p:sp>
        <p:nvSpPr>
          <p:cNvPr id="3" name="Oval 1"/>
          <p:cNvSpPr>
            <a:spLocks/>
          </p:cNvSpPr>
          <p:nvPr/>
        </p:nvSpPr>
        <p:spPr bwMode="auto">
          <a:xfrm>
            <a:off x="10608502" y="740702"/>
            <a:ext cx="977900" cy="977900"/>
          </a:xfrm>
          <a:prstGeom prst="ellipse">
            <a:avLst/>
          </a:prstGeom>
          <a:solidFill>
            <a:schemeClr val="tx2">
              <a:alpha val="84999"/>
            </a:schemeClr>
          </a:solidFill>
          <a:ln>
            <a:noFill/>
          </a:ln>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
        <p:nvSpPr>
          <p:cNvPr id="4" name="Rectangle 13"/>
          <p:cNvSpPr>
            <a:spLocks/>
          </p:cNvSpPr>
          <p:nvPr/>
        </p:nvSpPr>
        <p:spPr bwMode="auto">
          <a:xfrm>
            <a:off x="712438" y="703075"/>
            <a:ext cx="3081190" cy="218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B2B2B"/>
                </a:solidFill>
                <a:effectLst/>
                <a:uLnTx/>
                <a:uFillTx/>
                <a:latin typeface="Roboto Condensed bold" panose="02000000000000000000"/>
                <a:ea typeface="ＭＳ Ｐゴシック" charset="0"/>
                <a:cs typeface="Bebas Neue" charset="0"/>
                <a:sym typeface="Bebas Neue" charset="0"/>
              </a:rPr>
              <a:t>This</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1001C"/>
                </a:solidFill>
                <a:effectLst/>
                <a:uLnTx/>
                <a:uFillTx/>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3290555" y="2032309"/>
            <a:ext cx="8810654" cy="3197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nchorCtr="0"/>
          <a:lstStyle/>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r>
              <a:rPr kumimoji="0" lang="en-US" sz="2133" b="0" i="0" u="none" strike="noStrike" kern="1200" cap="none" spc="0" normalizeH="0" baseline="0" noProof="0" dirty="0">
                <a:ln>
                  <a:noFill/>
                </a:ln>
                <a:solidFill>
                  <a:srgbClr val="FF5800"/>
                </a:solidFill>
                <a:effectLst/>
                <a:uLnTx/>
                <a:uFillTx/>
                <a:latin typeface="Roboto Condensed bold" panose="02000000000000000000"/>
                <a:ea typeface="Roboto Condensed Light" panose="02000000000000000000" pitchFamily="2" charset="0"/>
                <a:cs typeface="Bebas Neue"/>
                <a:sym typeface="Lato Light" charset="0"/>
              </a:rPr>
              <a:t>Client…</a:t>
            </a:r>
          </a:p>
          <a:p>
            <a:pPr marL="364058" marR="0" lvl="1" indent="-228594" algn="l" defTabSz="914400" rtl="0" eaLnBrk="1" fontAlgn="auto" latinLnBrk="0" hangingPunct="1">
              <a:lnSpc>
                <a:spcPct val="100000"/>
              </a:lnSpc>
              <a:spcBef>
                <a:spcPts val="0"/>
              </a:spcBef>
              <a:spcAft>
                <a:spcPts val="0"/>
              </a:spcAft>
              <a:buClr>
                <a:srgbClr val="4D4D4D"/>
              </a:buClr>
              <a:buSzPct val="125000"/>
              <a:buFont typeface="Lato Light" charset="0"/>
              <a:buChar char="•"/>
              <a:tabLst/>
              <a:defRPr/>
            </a:pPr>
            <a:r>
              <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Prof Lindsey McEwen</a:t>
            </a:r>
          </a:p>
          <a:p>
            <a:pPr marL="821258" marR="0" lvl="2" indent="-228594" algn="l" defTabSz="914400" rtl="0" eaLnBrk="1" fontAlgn="auto" latinLnBrk="0" hangingPunct="1">
              <a:lnSpc>
                <a:spcPct val="100000"/>
              </a:lnSpc>
              <a:spcBef>
                <a:spcPts val="0"/>
              </a:spcBef>
              <a:spcAft>
                <a:spcPts val="0"/>
              </a:spcAft>
              <a:buClr>
                <a:srgbClr val="4D4D4D"/>
              </a:buClr>
              <a:buSzPct val="125000"/>
              <a:buFont typeface="Lato Light" charset="0"/>
              <a:buChar char="•"/>
              <a:tabLst/>
              <a:defRPr/>
            </a:pPr>
            <a:r>
              <a:rPr kumimoji="0" lang="fr-FR" sz="1800" b="0" i="0" u="none" strike="noStrike" kern="1200" cap="none" spc="0" normalizeH="0" baseline="0" noProof="0" dirty="0">
                <a:ln>
                  <a:noFill/>
                </a:ln>
                <a:solidFill>
                  <a:srgbClr val="2B2B2B"/>
                </a:solidFill>
                <a:effectLst/>
                <a:uLnTx/>
                <a:uFillTx/>
                <a:latin typeface="Roboto Condensed"/>
                <a:ea typeface="+mn-ea"/>
                <a:cs typeface="+mn-cs"/>
              </a:rPr>
              <a:t>Professor in </a:t>
            </a:r>
            <a:r>
              <a:rPr kumimoji="0" lang="fr-FR" sz="1800" b="0" i="0" u="none" strike="noStrike" kern="1200" cap="none" spc="0" normalizeH="0" baseline="0" noProof="0" dirty="0" err="1">
                <a:ln>
                  <a:noFill/>
                </a:ln>
                <a:solidFill>
                  <a:srgbClr val="2B2B2B"/>
                </a:solidFill>
                <a:effectLst/>
                <a:uLnTx/>
                <a:uFillTx/>
                <a:latin typeface="Roboto Condensed"/>
                <a:ea typeface="+mn-ea"/>
                <a:cs typeface="+mn-cs"/>
              </a:rPr>
              <a:t>Environmental</a:t>
            </a:r>
            <a:r>
              <a:rPr kumimoji="0" lang="fr-FR" sz="1800" b="0" i="0" u="none" strike="noStrike" kern="1200" cap="none" spc="0" normalizeH="0" baseline="0" noProof="0" dirty="0">
                <a:ln>
                  <a:noFill/>
                </a:ln>
                <a:solidFill>
                  <a:srgbClr val="2B2B2B"/>
                </a:solidFill>
                <a:effectLst/>
                <a:uLnTx/>
                <a:uFillTx/>
                <a:latin typeface="Roboto Condensed"/>
                <a:ea typeface="+mn-ea"/>
                <a:cs typeface="+mn-cs"/>
              </a:rPr>
              <a:t> Management</a:t>
            </a:r>
          </a:p>
          <a:p>
            <a:pPr marL="821258" marR="0" lvl="2" indent="-228594" algn="l" defTabSz="914400" rtl="0" eaLnBrk="1" fontAlgn="auto" latinLnBrk="0" hangingPunct="1">
              <a:lnSpc>
                <a:spcPct val="100000"/>
              </a:lnSpc>
              <a:spcBef>
                <a:spcPts val="0"/>
              </a:spcBef>
              <a:spcAft>
                <a:spcPts val="0"/>
              </a:spcAft>
              <a:buClr>
                <a:srgbClr val="4D4D4D"/>
              </a:buClr>
              <a:buSzPct val="125000"/>
              <a:buFont typeface="Lato Light" charset="0"/>
              <a:buChar char="•"/>
              <a:tabLst/>
              <a:defRPr/>
            </a:pPr>
            <a:endParaRPr kumimoji="0" lang="fr-FR" sz="2133"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endParaRPr>
          </a:p>
          <a:p>
            <a:pPr marL="0" marR="0" lvl="0" indent="0" algn="l" defTabSz="914400" rtl="0" eaLnBrk="1" fontAlgn="auto" latinLnBrk="0" hangingPunct="1">
              <a:lnSpc>
                <a:spcPct val="100000"/>
              </a:lnSpc>
              <a:spcBef>
                <a:spcPts val="0"/>
              </a:spcBef>
              <a:spcAft>
                <a:spcPts val="0"/>
              </a:spcAft>
              <a:buClr>
                <a:srgbClr val="4D4D4D"/>
              </a:buClr>
              <a:buSzPct val="125000"/>
              <a:buFontTx/>
              <a:buNone/>
              <a:tabLst/>
              <a:defRPr/>
            </a:pPr>
            <a:r>
              <a:rPr kumimoji="0" lang="en-US" sz="2133"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rPr>
              <a:t>Things He’d Like…</a:t>
            </a:r>
          </a:p>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r>
              <a:rPr kumimoji="0" lang="en-GB" sz="1400" b="0" i="0" u="none" strike="noStrike" kern="1200" cap="none" spc="0" normalizeH="0" baseline="0" noProof="0" dirty="0">
                <a:ln>
                  <a:noFill/>
                </a:ln>
                <a:solidFill>
                  <a:srgbClr val="2B2B2B"/>
                </a:solidFill>
                <a:effectLst/>
                <a:uLnTx/>
                <a:uFillTx/>
                <a:latin typeface="Roboto Condensed"/>
                <a:ea typeface="+mn-ea"/>
                <a:cs typeface="+mn-cs"/>
              </a:rPr>
              <a:t>Not really sure how they can use Games or games related stuff, so contacting them to try and ascertain that would probably be useful.</a:t>
            </a:r>
            <a:endParaRPr kumimoji="0" lang="en-GB"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135464" marR="0" lvl="1"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2133" b="0" i="0" u="none" strike="noStrike" kern="1200" cap="none" spc="0" normalizeH="0" baseline="0" noProof="0" dirty="0">
              <a:ln>
                <a:noFill/>
              </a:ln>
              <a:solidFill>
                <a:srgbClr val="FF5800"/>
              </a:solidFill>
              <a:effectLst/>
              <a:uLnTx/>
              <a:uFillTx/>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797057" y="941936"/>
            <a:ext cx="607137" cy="57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1" name="Line 13"/>
          <p:cNvSpPr>
            <a:spLocks noChangeShapeType="1"/>
          </p:cNvSpPr>
          <p:nvPr/>
        </p:nvSpPr>
        <p:spPr bwMode="auto">
          <a:xfrm flipV="1">
            <a:off x="1899501" y="1874978"/>
            <a:ext cx="9340633" cy="955"/>
          </a:xfrm>
          <a:prstGeom prst="line">
            <a:avLst/>
          </a:prstGeom>
          <a:noFill/>
          <a:ln w="12700" cap="flat">
            <a:solidFill>
              <a:srgbClr val="80808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Tree>
    <p:extLst>
      <p:ext uri="{BB962C8B-B14F-4D97-AF65-F5344CB8AC3E}">
        <p14:creationId xmlns:p14="http://schemas.microsoft.com/office/powerpoint/2010/main" val="33974047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905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Sustainable</a:t>
            </a:r>
            <a:endParaRPr kumimoji="0" lang="en-US" sz="4800" b="0" i="0" u="none" strike="noStrike" kern="1200" cap="none" spc="0" normalizeH="0" baseline="0" noProof="0" dirty="0">
              <a:ln>
                <a:noFill/>
              </a:ln>
              <a:solidFill>
                <a:srgbClr val="F3644D"/>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536782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196347"/>
            <a:ext cx="10363200" cy="817561"/>
          </a:xfrm>
        </p:spPr>
        <p:txBody>
          <a:bodyPr/>
          <a:lstStyle/>
          <a:p>
            <a:r>
              <a:rPr lang="en-US" dirty="0">
                <a:solidFill>
                  <a:schemeClr val="tx1"/>
                </a:solidFill>
                <a:latin typeface="Roboto Condensed bold" panose="02000000000000000000"/>
              </a:rPr>
              <a:t>Sustainable </a:t>
            </a:r>
            <a:r>
              <a:rPr lang="en-US" dirty="0">
                <a:latin typeface="Roboto Condensed bold" panose="02000000000000000000"/>
              </a:rPr>
              <a:t>Development</a:t>
            </a:r>
          </a:p>
        </p:txBody>
      </p:sp>
      <p:sp>
        <p:nvSpPr>
          <p:cNvPr id="3" name="Text Placeholder 2"/>
          <p:cNvSpPr>
            <a:spLocks noGrp="1"/>
          </p:cNvSpPr>
          <p:nvPr>
            <p:ph type="body" sz="quarter" idx="10"/>
          </p:nvPr>
        </p:nvSpPr>
        <p:spPr>
          <a:xfrm>
            <a:off x="914400" y="3838419"/>
            <a:ext cx="10363200" cy="198541"/>
          </a:xfrm>
        </p:spPr>
        <p:txBody>
          <a:bodyPr>
            <a:normAutofit/>
          </a:bodyPr>
          <a:lstStyle/>
          <a:p>
            <a:endParaRPr lang="en-US" sz="1400" dirty="0">
              <a:latin typeface="Roboto Condensed Light" pitchFamily="2" charset="0"/>
              <a:ea typeface="Roboto Condensed Light" pitchFamily="2" charset="0"/>
            </a:endParaRPr>
          </a:p>
        </p:txBody>
      </p:sp>
      <p:cxnSp>
        <p:nvCxnSpPr>
          <p:cNvPr id="8" name="Straight Connector 7"/>
          <p:cNvCxnSpPr/>
          <p:nvPr/>
        </p:nvCxnSpPr>
        <p:spPr>
          <a:xfrm flipH="1">
            <a:off x="5945454" y="4243481"/>
            <a:ext cx="301091" cy="0"/>
          </a:xfrm>
          <a:prstGeom prst="line">
            <a:avLst/>
          </a:prstGeom>
          <a:ln w="19050" cmpd="sng">
            <a:solidFill>
              <a:schemeClr val="accent4"/>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7422" y="4424804"/>
            <a:ext cx="4589751" cy="2253907"/>
          </a:xfrm>
          <a:prstGeom prst="rect">
            <a:avLst/>
          </a:prstGeom>
        </p:spPr>
        <p:txBody>
          <a:bodyPr wrap="square">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Regular"/>
              </a:rPr>
              <a:t>Your task:</a:t>
            </a:r>
          </a:p>
          <a:p>
            <a:pPr marL="285750" lvl="0" indent="-285750">
              <a:buFont typeface="Arial" panose="020B0604020202020204" pitchFamily="34" charset="0"/>
              <a:buChar char="•"/>
            </a:pPr>
            <a:r>
              <a:rPr lang="en-GB" dirty="0"/>
              <a:t>How could games, AR or VR be best used to explore links between professional practice of an academic and sustainable development.</a:t>
            </a:r>
          </a:p>
          <a:p>
            <a:pPr marL="285750" lvl="0" indent="-285750">
              <a:buFont typeface="Arial" panose="020B0604020202020204" pitchFamily="34" charset="0"/>
              <a:buChar char="•"/>
            </a:pPr>
            <a:r>
              <a:rPr lang="en-GB" dirty="0"/>
              <a:t>Sustainable Development Goals must be used as the framework for sustainable development.</a:t>
            </a:r>
          </a:p>
          <a:p>
            <a:pPr marL="285750" lvl="0" indent="-285750">
              <a:buFont typeface="Arial" panose="020B0604020202020204" pitchFamily="34" charset="0"/>
              <a:buChar char="•"/>
            </a:pPr>
            <a:r>
              <a:rPr lang="en-GB" dirty="0"/>
              <a:t>Objective is to promote individual responsibility for demonstrating positive behaviours and for contributing to the development of sustainably-literate and responsible graduates.</a:t>
            </a:r>
          </a:p>
          <a:p>
            <a:pPr marL="285750" indent="-285750">
              <a:buFont typeface="Arial" panose="020B0604020202020204" pitchFamily="34" charset="0"/>
              <a:buChar char="•"/>
            </a:pPr>
            <a:r>
              <a:rPr lang="en-GB" dirty="0"/>
              <a:t>Relevance to all staff (and possibly even students) within a higher education setting is desirable. </a:t>
            </a:r>
          </a:p>
        </p:txBody>
      </p:sp>
      <p:sp>
        <p:nvSpPr>
          <p:cNvPr id="18" name="Rectangle 17">
            <a:extLst>
              <a:ext uri="{FF2B5EF4-FFF2-40B4-BE49-F238E27FC236}">
                <a16:creationId xmlns:a16="http://schemas.microsoft.com/office/drawing/2014/main" id="{6B498101-9910-41D8-B239-99571519F57A}"/>
              </a:ext>
            </a:extLst>
          </p:cNvPr>
          <p:cNvSpPr/>
          <p:nvPr/>
        </p:nvSpPr>
        <p:spPr>
          <a:xfrm>
            <a:off x="6687849" y="4424803"/>
            <a:ext cx="4589751" cy="2253907"/>
          </a:xfrm>
          <a:prstGeom prst="rect">
            <a:avLst/>
          </a:prstGeom>
        </p:spPr>
        <p:txBody>
          <a:bodyPr wrap="square">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Regular"/>
              </a:rPr>
              <a:t>Your task:</a:t>
            </a:r>
          </a:p>
          <a:p>
            <a:pPr marL="285750" lvl="0" indent="-285750">
              <a:buFont typeface="Arial" panose="020B0604020202020204" pitchFamily="34" charset="0"/>
              <a:buChar char="•"/>
            </a:pPr>
            <a:r>
              <a:rPr lang="en-GB" dirty="0"/>
              <a:t>How can academics use games, AR or VR to demonstrate applicability of sustainable development to relevant professional practice? </a:t>
            </a:r>
          </a:p>
          <a:p>
            <a:pPr marL="285750" lvl="0" indent="-285750">
              <a:buFont typeface="Arial" panose="020B0604020202020204" pitchFamily="34" charset="0"/>
              <a:buChar char="•"/>
            </a:pPr>
            <a:r>
              <a:rPr lang="en-GB" dirty="0"/>
              <a:t>Sustainable Development Goals must be used as the framework for sustainable development.</a:t>
            </a:r>
          </a:p>
          <a:p>
            <a:pPr marL="285750" lvl="0" indent="-285750">
              <a:buFont typeface="Arial" panose="020B0604020202020204" pitchFamily="34" charset="0"/>
              <a:buChar char="•"/>
            </a:pPr>
            <a:r>
              <a:rPr lang="en-GB" dirty="0"/>
              <a:t>Development of a platform which could readily be adapted to various professions would be ideal.</a:t>
            </a:r>
          </a:p>
          <a:p>
            <a:pPr marL="285750" lvl="0" indent="-285750">
              <a:buFont typeface="Arial" panose="020B0604020202020204" pitchFamily="34" charset="0"/>
              <a:buChar char="•"/>
            </a:pPr>
            <a:r>
              <a:rPr lang="en-GB" dirty="0"/>
              <a:t>Application for use in CPD (continuing professional development) activity for professionals is also important.</a:t>
            </a:r>
          </a:p>
        </p:txBody>
      </p:sp>
      <p:sp>
        <p:nvSpPr>
          <p:cNvPr id="19" name="Rectangle 18">
            <a:extLst>
              <a:ext uri="{FF2B5EF4-FFF2-40B4-BE49-F238E27FC236}">
                <a16:creationId xmlns:a16="http://schemas.microsoft.com/office/drawing/2014/main" id="{70F0224B-FC67-4E20-81B7-F41A696C7CC0}"/>
              </a:ext>
            </a:extLst>
          </p:cNvPr>
          <p:cNvSpPr/>
          <p:nvPr/>
        </p:nvSpPr>
        <p:spPr>
          <a:xfrm>
            <a:off x="6704324" y="633048"/>
            <a:ext cx="4589751" cy="2253907"/>
          </a:xfrm>
          <a:prstGeom prst="rect">
            <a:avLst/>
          </a:prstGeom>
        </p:spPr>
        <p:txBody>
          <a:bodyPr wrap="square">
            <a:normAutofit fontScale="850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Regular"/>
              </a:rPr>
              <a:t>Your task:</a:t>
            </a:r>
          </a:p>
          <a:p>
            <a:pPr marL="285750" lvl="0" indent="-285750">
              <a:buFont typeface="Arial" panose="020B0604020202020204" pitchFamily="34" charset="0"/>
              <a:buChar char="•"/>
            </a:pPr>
            <a:r>
              <a:rPr lang="en-GB" dirty="0"/>
              <a:t>Investigate the potential for games, AR or VR to be used to engage students in learning for sustainable development. </a:t>
            </a:r>
          </a:p>
          <a:p>
            <a:pPr marL="285750" lvl="0" indent="-285750">
              <a:buFont typeface="Arial" panose="020B0604020202020204" pitchFamily="34" charset="0"/>
              <a:buChar char="•"/>
            </a:pPr>
            <a:r>
              <a:rPr lang="en-GB" dirty="0"/>
              <a:t>Sustainable Development Goals must be used as the framework for sustainable development.</a:t>
            </a:r>
          </a:p>
          <a:p>
            <a:pPr marL="285750" lvl="0" indent="-285750">
              <a:buFont typeface="Arial" panose="020B0604020202020204" pitchFamily="34" charset="0"/>
              <a:buChar char="•"/>
            </a:pPr>
            <a:r>
              <a:rPr lang="en-GB" dirty="0"/>
              <a:t>Context for use could be classroom or for self-directed learning.</a:t>
            </a:r>
          </a:p>
          <a:p>
            <a:pPr marL="285750" lvl="0" indent="-285750">
              <a:buFont typeface="Arial" panose="020B0604020202020204" pitchFamily="34" charset="0"/>
              <a:buChar char="•"/>
            </a:pPr>
            <a:r>
              <a:rPr lang="en-GB" dirty="0"/>
              <a:t>Application for use for secondary school outreach activity would be a bonus.</a:t>
            </a:r>
          </a:p>
        </p:txBody>
      </p:sp>
      <p:pic>
        <p:nvPicPr>
          <p:cNvPr id="3076" name="Picture 4" descr="http://images.slideplayer.com/22/6332575/slides/slide_1.jpg">
            <a:extLst>
              <a:ext uri="{FF2B5EF4-FFF2-40B4-BE49-F238E27FC236}">
                <a16:creationId xmlns:a16="http://schemas.microsoft.com/office/drawing/2014/main" id="{304C78EB-B56E-4E9F-905F-E08BF9725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897" y="196265"/>
            <a:ext cx="4219697" cy="31647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4096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14:bounceEnd="60000">
                                          <p:cBhvr additive="base">
                                            <p:cTn id="7" dur="12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60000">
                                          <p:cBhvr additive="base">
                                            <p:cTn id="11" dur="125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nodePh="1" p14:presetBounceEnd="60000">
                                      <p:stCondLst>
                                        <p:cond delay="250"/>
                                      </p:stCondLst>
                                      <p:endCondLst>
                                        <p:cond evt="begin" delay="0">
                                          <p:tn val="13"/>
                                        </p:cond>
                                      </p:end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14:bounceEnd="60000">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60000">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nodePh="1">
                                      <p:stCondLst>
                                        <p:cond delay="250"/>
                                      </p:stCondLst>
                                      <p:endCondLst>
                                        <p:cond evt="begin" delay="0">
                                          <p:tn val="13"/>
                                        </p:cond>
                                      </p:end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
          <p:cNvSpPr>
            <a:spLocks/>
          </p:cNvSpPr>
          <p:nvPr/>
        </p:nvSpPr>
        <p:spPr bwMode="auto">
          <a:xfrm>
            <a:off x="10608502" y="740702"/>
            <a:ext cx="977900" cy="977900"/>
          </a:xfrm>
          <a:prstGeom prst="ellipse">
            <a:avLst/>
          </a:prstGeom>
          <a:solidFill>
            <a:schemeClr val="tx2">
              <a:alpha val="84999"/>
            </a:schemeClr>
          </a:solidFill>
          <a:ln>
            <a:noFill/>
          </a:ln>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
        <p:nvSpPr>
          <p:cNvPr id="4" name="Rectangle 13"/>
          <p:cNvSpPr>
            <a:spLocks/>
          </p:cNvSpPr>
          <p:nvPr/>
        </p:nvSpPr>
        <p:spPr bwMode="auto">
          <a:xfrm>
            <a:off x="712438" y="703075"/>
            <a:ext cx="3081190" cy="218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B2B2B"/>
                </a:solidFill>
                <a:effectLst/>
                <a:uLnTx/>
                <a:uFillTx/>
                <a:latin typeface="Roboto Condensed bold" panose="02000000000000000000"/>
                <a:ea typeface="ＭＳ Ｐゴシック" charset="0"/>
                <a:cs typeface="Bebas Neue" charset="0"/>
                <a:sym typeface="Bebas Neue" charset="0"/>
              </a:rPr>
              <a:t>This</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1001C"/>
                </a:solidFill>
                <a:effectLst/>
                <a:uLnTx/>
                <a:uFillTx/>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3290555" y="2032309"/>
            <a:ext cx="8810654" cy="3197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nchorCtr="0"/>
          <a:lstStyle/>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r>
              <a:rPr kumimoji="0" lang="en-US" sz="2000" b="0" i="0" u="none" strike="noStrike" kern="1200" cap="none" spc="0" normalizeH="0" baseline="0" noProof="0" dirty="0">
                <a:ln>
                  <a:noFill/>
                </a:ln>
                <a:solidFill>
                  <a:srgbClr val="FF5800"/>
                </a:solidFill>
                <a:effectLst/>
                <a:uLnTx/>
                <a:uFillTx/>
                <a:latin typeface="Roboto Condensed bold" panose="02000000000000000000"/>
                <a:ea typeface="Roboto Condensed Light" panose="02000000000000000000" pitchFamily="2" charset="0"/>
                <a:cs typeface="Bebas Neue"/>
                <a:sym typeface="Lato Light" charset="0"/>
              </a:rPr>
              <a:t>Client…</a:t>
            </a:r>
          </a:p>
          <a:p>
            <a:pPr marL="364058" lvl="1" indent="-228594">
              <a:buClr>
                <a:srgbClr val="4D4D4D"/>
              </a:buClr>
              <a:buSzPct val="125000"/>
              <a:buFont typeface="Lato Light" charset="0"/>
              <a:buChar char="•"/>
              <a:defRPr/>
            </a:pPr>
            <a:r>
              <a:rPr lang="en-US" sz="20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Dr Georgina Gough</a:t>
            </a:r>
          </a:p>
          <a:p>
            <a:pPr marL="364058" lvl="1" indent="-228594">
              <a:buClr>
                <a:srgbClr val="4D4D4D"/>
              </a:buClr>
              <a:buSzPct val="125000"/>
              <a:buFont typeface="Lato Light" charset="0"/>
              <a:buChar char="•"/>
              <a:defRPr/>
            </a:pPr>
            <a:r>
              <a:rPr lang="en-GB" sz="2000" dirty="0"/>
              <a:t>Senior Lecturer in Education for Sustainable Development</a:t>
            </a:r>
          </a:p>
          <a:p>
            <a:pPr marL="364058" lvl="1" indent="-228594">
              <a:buClr>
                <a:srgbClr val="4D4D4D"/>
              </a:buClr>
              <a:buSzPct val="125000"/>
              <a:buFont typeface="Lato Light" charset="0"/>
              <a:buChar char="•"/>
              <a:defRPr/>
            </a:pPr>
            <a:endParaRPr kumimoji="0" lang="en-GB" sz="2000"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endParaRPr>
          </a:p>
          <a:p>
            <a:pPr>
              <a:buClr>
                <a:srgbClr val="4D4D4D"/>
              </a:buClr>
              <a:buSzPct val="125000"/>
              <a:defRPr/>
            </a:pPr>
            <a:r>
              <a:rPr kumimoji="0" lang="en-US" sz="2000"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rPr>
              <a:t>Things They’d Like…</a:t>
            </a:r>
          </a:p>
          <a:p>
            <a:pPr>
              <a:lnSpc>
                <a:spcPct val="140000"/>
              </a:lnSpc>
              <a:buClr>
                <a:srgbClr val="4D4D4D"/>
              </a:buClr>
              <a:buSzPct val="125000"/>
              <a:defRPr/>
            </a:pPr>
            <a:r>
              <a:rPr lang="en-GB" sz="2000" dirty="0"/>
              <a:t>Not really sure, and wants to be given suggestions and be involved in the discussion, the three versions of the task shown are quite similar, could some form of framework be done for one and show how it might be altered for all three?</a:t>
            </a:r>
            <a:endParaRPr lang="en-GB" sz="20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endParaRPr>
          </a:p>
          <a:p>
            <a:pPr marL="135464" marR="0" lvl="1"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2133" b="0" i="0" u="none" strike="noStrike" kern="1200" cap="none" spc="0" normalizeH="0" baseline="0" noProof="0" dirty="0">
              <a:ln>
                <a:noFill/>
              </a:ln>
              <a:solidFill>
                <a:srgbClr val="FF5800"/>
              </a:solidFill>
              <a:effectLst/>
              <a:uLnTx/>
              <a:uFillTx/>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797057" y="941936"/>
            <a:ext cx="607137" cy="57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1" name="Line 13"/>
          <p:cNvSpPr>
            <a:spLocks noChangeShapeType="1"/>
          </p:cNvSpPr>
          <p:nvPr/>
        </p:nvSpPr>
        <p:spPr bwMode="auto">
          <a:xfrm flipV="1">
            <a:off x="1899501" y="1874978"/>
            <a:ext cx="9340633" cy="955"/>
          </a:xfrm>
          <a:prstGeom prst="line">
            <a:avLst/>
          </a:prstGeom>
          <a:noFill/>
          <a:ln w="12700" cap="flat">
            <a:solidFill>
              <a:srgbClr val="80808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pic>
        <p:nvPicPr>
          <p:cNvPr id="4098" name="Picture 2" descr="Georgina Gough">
            <a:extLst>
              <a:ext uri="{FF2B5EF4-FFF2-40B4-BE49-F238E27FC236}">
                <a16:creationId xmlns:a16="http://schemas.microsoft.com/office/drawing/2014/main" id="{9E2030E6-9AB2-46F3-8D8B-78A82D37D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7" y="3858528"/>
            <a:ext cx="2999471" cy="299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88706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905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Drone</a:t>
            </a:r>
            <a:endParaRPr kumimoji="0" lang="en-US" sz="4800" b="0" i="0" u="none" strike="noStrike" kern="1200" cap="none" spc="0" normalizeH="0" baseline="0" noProof="0" dirty="0">
              <a:ln>
                <a:noFill/>
              </a:ln>
              <a:solidFill>
                <a:srgbClr val="F3644D"/>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0502975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196347"/>
            <a:ext cx="10363200" cy="817561"/>
          </a:xfrm>
        </p:spPr>
        <p:txBody>
          <a:bodyPr/>
          <a:lstStyle/>
          <a:p>
            <a:r>
              <a:rPr lang="en-US" dirty="0">
                <a:solidFill>
                  <a:schemeClr val="tx1"/>
                </a:solidFill>
                <a:latin typeface="Roboto Condensed bold" panose="02000000000000000000"/>
              </a:rPr>
              <a:t>Drone </a:t>
            </a:r>
            <a:r>
              <a:rPr lang="en-US" dirty="0">
                <a:latin typeface="Roboto Condensed bold" panose="02000000000000000000"/>
              </a:rPr>
              <a:t>Mapping</a:t>
            </a:r>
          </a:p>
        </p:txBody>
      </p:sp>
      <p:sp>
        <p:nvSpPr>
          <p:cNvPr id="3" name="Text Placeholder 2"/>
          <p:cNvSpPr>
            <a:spLocks noGrp="1"/>
          </p:cNvSpPr>
          <p:nvPr>
            <p:ph type="body" sz="quarter" idx="10"/>
          </p:nvPr>
        </p:nvSpPr>
        <p:spPr>
          <a:xfrm>
            <a:off x="914400" y="3838419"/>
            <a:ext cx="10363200" cy="198541"/>
          </a:xfrm>
        </p:spPr>
        <p:txBody>
          <a:bodyPr>
            <a:normAutofit/>
          </a:bodyPr>
          <a:lstStyle/>
          <a:p>
            <a:r>
              <a:rPr lang="en-US" sz="1400" dirty="0">
                <a:latin typeface="Roboto Condensed Light" pitchFamily="2" charset="0"/>
                <a:ea typeface="Roboto Condensed Light" pitchFamily="2" charset="0"/>
              </a:rPr>
              <a:t>Digital Tactics</a:t>
            </a:r>
          </a:p>
        </p:txBody>
      </p:sp>
      <p:cxnSp>
        <p:nvCxnSpPr>
          <p:cNvPr id="8" name="Straight Connector 7"/>
          <p:cNvCxnSpPr/>
          <p:nvPr/>
        </p:nvCxnSpPr>
        <p:spPr>
          <a:xfrm flipH="1">
            <a:off x="5945454" y="4243481"/>
            <a:ext cx="301091" cy="0"/>
          </a:xfrm>
          <a:prstGeom prst="line">
            <a:avLst/>
          </a:prstGeom>
          <a:ln w="19050" cmpd="sng">
            <a:solidFill>
              <a:schemeClr val="accent4"/>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7422" y="4424804"/>
            <a:ext cx="4589751" cy="2253907"/>
          </a:xfrm>
          <a:prstGeom prst="rect">
            <a:avLst/>
          </a:prstGeom>
        </p:spPr>
        <p:txBody>
          <a:bodyPr wrap="squar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Regular"/>
              </a:rPr>
              <a:t>Your task:</a:t>
            </a:r>
          </a:p>
          <a:p>
            <a:pPr marL="285750" lvl="0" indent="-285750">
              <a:buFont typeface="Arial" panose="020B0604020202020204" pitchFamily="34" charset="0"/>
              <a:buChar char="•"/>
            </a:pPr>
            <a:r>
              <a:rPr lang="en-GB" dirty="0"/>
              <a:t>Drones and other types of UAV as well as remotely piloted submarines fitted with high quality camera technology are becoming increasingly cheap to run and useful for performing detailed surveys and mapping of hard to reach places.</a:t>
            </a:r>
          </a:p>
        </p:txBody>
      </p:sp>
      <p:sp>
        <p:nvSpPr>
          <p:cNvPr id="9" name="TextBox 8">
            <a:extLst>
              <a:ext uri="{FF2B5EF4-FFF2-40B4-BE49-F238E27FC236}">
                <a16:creationId xmlns:a16="http://schemas.microsoft.com/office/drawing/2014/main" id="{8EF742DE-C8DB-4049-BBC1-3E950E03B1CA}"/>
              </a:ext>
            </a:extLst>
          </p:cNvPr>
          <p:cNvSpPr txBox="1"/>
          <p:nvPr/>
        </p:nvSpPr>
        <p:spPr>
          <a:xfrm>
            <a:off x="6827894" y="4424804"/>
            <a:ext cx="5160906" cy="2123658"/>
          </a:xfrm>
          <a:prstGeom prst="rect">
            <a:avLst/>
          </a:prstGeom>
          <a:noFill/>
        </p:spPr>
        <p:txBody>
          <a:bodyPr wrap="square" rtlCol="0">
            <a:spAutoFit/>
          </a:bodyPr>
          <a:lstStyle/>
          <a:p>
            <a:pPr lvl="0">
              <a:defRPr/>
            </a:pPr>
            <a:r>
              <a:rPr kumimoji="0" lang="en-GB" sz="1200" b="0"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Light"/>
              </a:rPr>
              <a:t>       </a:t>
            </a:r>
            <a:r>
              <a:rPr lang="en-GB" sz="1200" dirty="0">
                <a:solidFill>
                  <a:srgbClr val="2B2B2B"/>
                </a:solidFill>
                <a:latin typeface="Roboto Condensed Light" panose="02000000000000000000" pitchFamily="2" charset="0"/>
                <a:ea typeface="Roboto Condensed Light" panose="02000000000000000000" pitchFamily="2" charset="0"/>
                <a:cs typeface="Lato Light"/>
              </a:rPr>
              <a:t>For example a client of ours is using high quality drone footage to create point cloud data and 3D models of and perform subsequent engineering surveys on rail track which is revolutionising this area of the industry (How/Why? Because typically to survey kilometres of rail track and embankments either side you need to close the railway for a period while a small team of expert engineers get a special inspection “cart” out onto the track and visually inspect the line; with a high quality drone footage the line is closed for a much shorter time or not at all, and a single skilled operative can generate data for engineers to inspect in office hours away from site – saving many man hours and costs relating to line closure).</a:t>
            </a:r>
            <a:endParaRPr kumimoji="0" lang="en-GB" sz="1200" b="0"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Light"/>
            </a:endParaRPr>
          </a:p>
        </p:txBody>
      </p:sp>
      <p:pic>
        <p:nvPicPr>
          <p:cNvPr id="10" name="Picture 9">
            <a:extLst>
              <a:ext uri="{FF2B5EF4-FFF2-40B4-BE49-F238E27FC236}">
                <a16:creationId xmlns:a16="http://schemas.microsoft.com/office/drawing/2014/main" id="{2F2EF83D-B164-4E9F-B7D5-4D7EA7ECDB7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11889" y="4352796"/>
            <a:ext cx="305034" cy="268238"/>
          </a:xfrm>
          <a:prstGeom prst="rect">
            <a:avLst/>
          </a:prstGeom>
        </p:spPr>
      </p:pic>
      <p:pic>
        <p:nvPicPr>
          <p:cNvPr id="6146" name="Picture 2" descr="https://i.ytimg.com/vi/SATijfXnshg/maxresdefault.jpg">
            <a:extLst>
              <a:ext uri="{FF2B5EF4-FFF2-40B4-BE49-F238E27FC236}">
                <a16:creationId xmlns:a16="http://schemas.microsoft.com/office/drawing/2014/main" id="{00EB28F2-2F0B-47B9-AEBD-091A69B42A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074" y="203908"/>
            <a:ext cx="5561906" cy="31285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Logo">
            <a:extLst>
              <a:ext uri="{FF2B5EF4-FFF2-40B4-BE49-F238E27FC236}">
                <a16:creationId xmlns:a16="http://schemas.microsoft.com/office/drawing/2014/main" id="{C64289F1-20C3-4504-A3A0-00EF670F7E6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a:extLst>
              <a:ext uri="{FF2B5EF4-FFF2-40B4-BE49-F238E27FC236}">
                <a16:creationId xmlns:a16="http://schemas.microsoft.com/office/drawing/2014/main" id="{C7BB223B-4ABF-4EFA-8F54-45B73F8CA757}"/>
              </a:ext>
            </a:extLst>
          </p:cNvPr>
          <p:cNvPicPr>
            <a:picLocks noChangeAspect="1"/>
          </p:cNvPicPr>
          <p:nvPr/>
        </p:nvPicPr>
        <p:blipFill>
          <a:blip r:embed="rId5"/>
          <a:stretch>
            <a:fillRect/>
          </a:stretch>
        </p:blipFill>
        <p:spPr>
          <a:xfrm>
            <a:off x="5852143" y="732763"/>
            <a:ext cx="6339857" cy="2075740"/>
          </a:xfrm>
          <a:prstGeom prst="rect">
            <a:avLst/>
          </a:prstGeom>
        </p:spPr>
      </p:pic>
    </p:spTree>
    <p:extLst>
      <p:ext uri="{BB962C8B-B14F-4D97-AF65-F5344CB8AC3E}">
        <p14:creationId xmlns:p14="http://schemas.microsoft.com/office/powerpoint/2010/main" val="2688693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14:bounceEnd="60000">
                                          <p:cBhvr additive="base">
                                            <p:cTn id="7" dur="12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60000">
                                          <p:cBhvr additive="base">
                                            <p:cTn id="11" dur="125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14:bounceEnd="60000">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60000">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
          <p:cNvSpPr>
            <a:spLocks/>
          </p:cNvSpPr>
          <p:nvPr/>
        </p:nvSpPr>
        <p:spPr bwMode="auto">
          <a:xfrm>
            <a:off x="10608502" y="740702"/>
            <a:ext cx="977900" cy="977900"/>
          </a:xfrm>
          <a:prstGeom prst="ellipse">
            <a:avLst/>
          </a:prstGeom>
          <a:solidFill>
            <a:schemeClr val="tx2">
              <a:alpha val="84999"/>
            </a:schemeClr>
          </a:solidFill>
          <a:ln>
            <a:noFill/>
          </a:ln>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
        <p:nvSpPr>
          <p:cNvPr id="4" name="Rectangle 13"/>
          <p:cNvSpPr>
            <a:spLocks/>
          </p:cNvSpPr>
          <p:nvPr/>
        </p:nvSpPr>
        <p:spPr bwMode="auto">
          <a:xfrm>
            <a:off x="712438" y="703075"/>
            <a:ext cx="3081190" cy="218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B2B2B"/>
                </a:solidFill>
                <a:effectLst/>
                <a:uLnTx/>
                <a:uFillTx/>
                <a:latin typeface="Roboto Condensed bold" panose="02000000000000000000"/>
                <a:ea typeface="ＭＳ Ｐゴシック" charset="0"/>
                <a:cs typeface="Bebas Neue" charset="0"/>
                <a:sym typeface="Bebas Neue" charset="0"/>
              </a:rPr>
              <a:t>This</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1001C"/>
                </a:solidFill>
                <a:effectLst/>
                <a:uLnTx/>
                <a:uFillTx/>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3290555" y="2032308"/>
            <a:ext cx="8810654" cy="4627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nchorCtr="0">
            <a:normAutofit fontScale="70000" lnSpcReduction="20000"/>
          </a:bodyPr>
          <a:lstStyle/>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r>
              <a:rPr kumimoji="0" lang="en-US" sz="2000" b="0" i="0" u="none" strike="noStrike" kern="1200" cap="none" spc="0" normalizeH="0" baseline="0" noProof="0" dirty="0">
                <a:ln>
                  <a:noFill/>
                </a:ln>
                <a:solidFill>
                  <a:srgbClr val="FF5800"/>
                </a:solidFill>
                <a:effectLst/>
                <a:uLnTx/>
                <a:uFillTx/>
                <a:latin typeface="Roboto Condensed bold" panose="02000000000000000000"/>
                <a:ea typeface="Roboto Condensed Light" panose="02000000000000000000" pitchFamily="2" charset="0"/>
                <a:cs typeface="Bebas Neue"/>
                <a:sym typeface="Lato Light" charset="0"/>
              </a:rPr>
              <a:t>Client…</a:t>
            </a:r>
          </a:p>
          <a:p>
            <a:pPr marL="364058" lvl="1" indent="-228594">
              <a:buClr>
                <a:srgbClr val="4D4D4D"/>
              </a:buClr>
              <a:buSzPct val="125000"/>
              <a:buFont typeface="Lato Light" charset="0"/>
              <a:buChar char="•"/>
              <a:defRPr/>
            </a:pPr>
            <a:r>
              <a:rPr lang="en-US" sz="20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Chris Dean</a:t>
            </a:r>
          </a:p>
          <a:p>
            <a:pPr marL="364058" lvl="1" indent="-228594">
              <a:buClr>
                <a:srgbClr val="4D4D4D"/>
              </a:buClr>
              <a:buSzPct val="125000"/>
              <a:buFont typeface="Lato Light" charset="0"/>
              <a:buChar char="•"/>
              <a:defRPr/>
            </a:pPr>
            <a:r>
              <a:rPr lang="en-GB" sz="2000" dirty="0">
                <a:hlinkClick r:id="rId3"/>
              </a:rPr>
              <a:t>https://www.digitaltactics.co.uk/</a:t>
            </a:r>
            <a:endParaRPr lang="en-GB" sz="2000" dirty="0"/>
          </a:p>
          <a:p>
            <a:pPr marL="364058" lvl="1" indent="-228594">
              <a:buClr>
                <a:srgbClr val="4D4D4D"/>
              </a:buClr>
              <a:buSzPct val="125000"/>
              <a:buFont typeface="Lato Light" charset="0"/>
              <a:buChar char="•"/>
              <a:defRPr/>
            </a:pPr>
            <a:endParaRPr kumimoji="0" lang="en-GB" sz="2000"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endParaRPr>
          </a:p>
          <a:p>
            <a:pPr marL="135464" lvl="1">
              <a:buClr>
                <a:srgbClr val="4D4D4D"/>
              </a:buClr>
              <a:buSzPct val="125000"/>
              <a:defRPr/>
            </a:pPr>
            <a:endParaRPr kumimoji="0" lang="en-GB" sz="2000"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endParaRPr>
          </a:p>
          <a:p>
            <a:pPr>
              <a:buClr>
                <a:srgbClr val="4D4D4D"/>
              </a:buClr>
              <a:buSzPct val="125000"/>
              <a:defRPr/>
            </a:pPr>
            <a:r>
              <a:rPr kumimoji="0" lang="en-US" sz="2000"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rPr>
              <a:t>Things They’d Like…</a:t>
            </a:r>
          </a:p>
          <a:p>
            <a:pPr marL="342900" indent="-342900">
              <a:lnSpc>
                <a:spcPct val="140000"/>
              </a:lnSpc>
              <a:buClr>
                <a:srgbClr val="4D4D4D"/>
              </a:buClr>
              <a:buSzPct val="125000"/>
              <a:buFont typeface="Arial" panose="020B0604020202020204" pitchFamily="34" charset="0"/>
              <a:buChar char="•"/>
              <a:defRPr/>
            </a:pPr>
            <a:r>
              <a:rPr lang="en-GB" sz="2000" dirty="0"/>
              <a:t>Aside from just visualising one 3D map in a desktop environment how could games tech be used to assist an engineer in reviewing this map and subsequent maps (and thereby observe change in the state of the map)?</a:t>
            </a:r>
          </a:p>
          <a:p>
            <a:pPr marL="342900" indent="-342900">
              <a:lnSpc>
                <a:spcPct val="140000"/>
              </a:lnSpc>
              <a:buClr>
                <a:srgbClr val="4D4D4D"/>
              </a:buClr>
              <a:buSzPct val="125000"/>
              <a:buFont typeface="Arial" panose="020B0604020202020204" pitchFamily="34" charset="0"/>
              <a:buChar char="•"/>
              <a:defRPr/>
            </a:pPr>
            <a:r>
              <a:rPr lang="en-GB" sz="2000" dirty="0"/>
              <a:t>Would VR allowing you to traverse the mapped area in a similar way to the traditional inspection be a good idea?</a:t>
            </a:r>
          </a:p>
          <a:p>
            <a:pPr marL="342900" indent="-342900">
              <a:lnSpc>
                <a:spcPct val="140000"/>
              </a:lnSpc>
              <a:buClr>
                <a:srgbClr val="4D4D4D"/>
              </a:buClr>
              <a:buSzPct val="125000"/>
              <a:buFont typeface="Arial" panose="020B0604020202020204" pitchFamily="34" charset="0"/>
              <a:buChar char="•"/>
              <a:defRPr/>
            </a:pPr>
            <a:r>
              <a:rPr lang="en-GB" sz="2000" dirty="0"/>
              <a:t>How can we illustrate change over time across maps in a meaningful way using overlays or transitions between maps?</a:t>
            </a:r>
          </a:p>
          <a:p>
            <a:pPr marL="342900" indent="-342900">
              <a:lnSpc>
                <a:spcPct val="140000"/>
              </a:lnSpc>
              <a:buClr>
                <a:srgbClr val="4D4D4D"/>
              </a:buClr>
              <a:buSzPct val="125000"/>
              <a:buFont typeface="Arial" panose="020B0604020202020204" pitchFamily="34" charset="0"/>
              <a:buChar char="•"/>
              <a:defRPr/>
            </a:pPr>
            <a:r>
              <a:rPr lang="en-GB" sz="2000" dirty="0"/>
              <a:t>What other information could games tech enable to derive from multiple versions of 3D maps over time or more generically 3D point clouds of real world places?</a:t>
            </a:r>
          </a:p>
          <a:p>
            <a:pPr marL="342900" indent="-342900">
              <a:lnSpc>
                <a:spcPct val="140000"/>
              </a:lnSpc>
              <a:buClr>
                <a:srgbClr val="4D4D4D"/>
              </a:buClr>
              <a:buSzPct val="125000"/>
              <a:buFont typeface="Arial" panose="020B0604020202020204" pitchFamily="34" charset="0"/>
              <a:buChar char="•"/>
              <a:defRPr/>
            </a:pPr>
            <a:r>
              <a:rPr lang="en-GB" sz="2000" dirty="0"/>
              <a:t>How could we use games tech to better interact with these real-world places remotely?</a:t>
            </a:r>
          </a:p>
          <a:p>
            <a:pPr marL="342900" indent="-342900">
              <a:lnSpc>
                <a:spcPct val="140000"/>
              </a:lnSpc>
              <a:buClr>
                <a:srgbClr val="4D4D4D"/>
              </a:buClr>
              <a:buSzPct val="125000"/>
              <a:buFont typeface="Arial" panose="020B0604020202020204" pitchFamily="34" charset="0"/>
              <a:buChar char="•"/>
              <a:defRPr/>
            </a:pPr>
            <a:r>
              <a:rPr lang="en-GB" sz="2000" dirty="0"/>
              <a:t>If additional data couple be added to such a map e.g. monitored data over time (moisture, stress, etc.) would this lead to something where games tech could be used to create a rich and useful visualisation of a place?</a:t>
            </a:r>
          </a:p>
          <a:p>
            <a:pPr marL="135464" marR="0" lvl="1"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2133" b="0" i="0" u="none" strike="noStrike" kern="1200" cap="none" spc="0" normalizeH="0" baseline="0" noProof="0" dirty="0">
              <a:ln>
                <a:noFill/>
              </a:ln>
              <a:solidFill>
                <a:srgbClr val="FF5800"/>
              </a:solidFill>
              <a:effectLst/>
              <a:uLnTx/>
              <a:uFillTx/>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797057" y="941936"/>
            <a:ext cx="607137" cy="57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1" name="Line 13"/>
          <p:cNvSpPr>
            <a:spLocks noChangeShapeType="1"/>
          </p:cNvSpPr>
          <p:nvPr/>
        </p:nvSpPr>
        <p:spPr bwMode="auto">
          <a:xfrm flipV="1">
            <a:off x="1899501" y="1874978"/>
            <a:ext cx="9340633" cy="955"/>
          </a:xfrm>
          <a:prstGeom prst="line">
            <a:avLst/>
          </a:prstGeom>
          <a:noFill/>
          <a:ln w="12700" cap="flat">
            <a:solidFill>
              <a:srgbClr val="80808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
        <p:nvSpPr>
          <p:cNvPr id="2" name="AutoShape 2" descr="http://www.christopher-dean.co.uk/wp-content/uploads/2017/08/946274_10200518638421279_1893681410_n-e1503952244582.jpg">
            <a:extLst>
              <a:ext uri="{FF2B5EF4-FFF2-40B4-BE49-F238E27FC236}">
                <a16:creationId xmlns:a16="http://schemas.microsoft.com/office/drawing/2014/main" id="{BB7AED8C-07F8-4795-BDD1-0B9D1A0B45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4" descr="http://www.christopher-dean.co.uk/wp-content/uploads/2017/08/946274_10200518638421279_1893681410_n-e1503952244582.jpg">
            <a:extLst>
              <a:ext uri="{FF2B5EF4-FFF2-40B4-BE49-F238E27FC236}">
                <a16:creationId xmlns:a16="http://schemas.microsoft.com/office/drawing/2014/main" id="{4900B63D-D042-42F0-B718-26BDFF3983F5}"/>
              </a:ext>
            </a:extLst>
          </p:cNvPr>
          <p:cNvSpPr>
            <a:spLocks noChangeAspect="1" noChangeArrowheads="1"/>
          </p:cNvSpPr>
          <p:nvPr/>
        </p:nvSpPr>
        <p:spPr bwMode="auto">
          <a:xfrm>
            <a:off x="6095999" y="3428999"/>
            <a:ext cx="3233351" cy="3233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a:extLst>
              <a:ext uri="{FF2B5EF4-FFF2-40B4-BE49-F238E27FC236}">
                <a16:creationId xmlns:a16="http://schemas.microsoft.com/office/drawing/2014/main" id="{DDB38ADD-8D02-47FE-B66D-D03878CF10CB}"/>
              </a:ext>
            </a:extLst>
          </p:cNvPr>
          <p:cNvPicPr>
            <a:picLocks noChangeAspect="1"/>
          </p:cNvPicPr>
          <p:nvPr/>
        </p:nvPicPr>
        <p:blipFill>
          <a:blip r:embed="rId5"/>
          <a:stretch>
            <a:fillRect/>
          </a:stretch>
        </p:blipFill>
        <p:spPr>
          <a:xfrm>
            <a:off x="0" y="3698240"/>
            <a:ext cx="3159760" cy="3159760"/>
          </a:xfrm>
          <a:prstGeom prst="rect">
            <a:avLst/>
          </a:prstGeom>
        </p:spPr>
      </p:pic>
    </p:spTree>
    <p:extLst>
      <p:ext uri="{BB962C8B-B14F-4D97-AF65-F5344CB8AC3E}">
        <p14:creationId xmlns:p14="http://schemas.microsoft.com/office/powerpoint/2010/main" val="370624074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905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Subtitles</a:t>
            </a:r>
            <a:endParaRPr kumimoji="0" lang="en-US" sz="4800" b="0" i="0" u="none" strike="noStrike" kern="1200" cap="none" spc="0" normalizeH="0" baseline="0" noProof="0" dirty="0">
              <a:ln>
                <a:noFill/>
              </a:ln>
              <a:solidFill>
                <a:srgbClr val="F3644D"/>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739249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196347"/>
            <a:ext cx="10363200" cy="817561"/>
          </a:xfrm>
        </p:spPr>
        <p:txBody>
          <a:bodyPr/>
          <a:lstStyle/>
          <a:p>
            <a:r>
              <a:rPr lang="en-US" dirty="0">
                <a:solidFill>
                  <a:schemeClr val="tx1"/>
                </a:solidFill>
                <a:latin typeface="Roboto Condensed bold" panose="02000000000000000000"/>
              </a:rPr>
              <a:t>VR</a:t>
            </a:r>
            <a:r>
              <a:rPr lang="en-US" dirty="0">
                <a:latin typeface="Roboto Condensed bold" panose="02000000000000000000"/>
              </a:rPr>
              <a:t> Subtitles</a:t>
            </a:r>
          </a:p>
        </p:txBody>
      </p:sp>
      <p:sp>
        <p:nvSpPr>
          <p:cNvPr id="3" name="Text Placeholder 2"/>
          <p:cNvSpPr>
            <a:spLocks noGrp="1"/>
          </p:cNvSpPr>
          <p:nvPr>
            <p:ph type="body" sz="quarter" idx="10"/>
          </p:nvPr>
        </p:nvSpPr>
        <p:spPr>
          <a:xfrm>
            <a:off x="914400" y="3838419"/>
            <a:ext cx="10363200" cy="198541"/>
          </a:xfrm>
        </p:spPr>
        <p:txBody>
          <a:bodyPr>
            <a:normAutofit/>
          </a:bodyPr>
          <a:lstStyle/>
          <a:p>
            <a:r>
              <a:rPr lang="en-US" sz="1400" dirty="0">
                <a:latin typeface="Roboto Condensed Light" pitchFamily="2" charset="0"/>
                <a:ea typeface="Roboto Condensed Light" pitchFamily="2" charset="0"/>
              </a:rPr>
              <a:t>Sony Suggestion</a:t>
            </a:r>
          </a:p>
        </p:txBody>
      </p:sp>
      <p:cxnSp>
        <p:nvCxnSpPr>
          <p:cNvPr id="8" name="Straight Connector 7"/>
          <p:cNvCxnSpPr/>
          <p:nvPr/>
        </p:nvCxnSpPr>
        <p:spPr>
          <a:xfrm flipH="1">
            <a:off x="5945454" y="4243481"/>
            <a:ext cx="301091" cy="0"/>
          </a:xfrm>
          <a:prstGeom prst="line">
            <a:avLst/>
          </a:prstGeom>
          <a:ln w="19050" cmpd="sng">
            <a:solidFill>
              <a:schemeClr val="accent4"/>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1203791" y="4352796"/>
            <a:ext cx="9784415" cy="1457003"/>
            <a:chOff x="1223219" y="4268316"/>
            <a:chExt cx="9784415" cy="1457003"/>
          </a:xfrm>
        </p:grpSpPr>
        <p:sp>
          <p:nvSpPr>
            <p:cNvPr id="13" name="TextBox 12"/>
            <p:cNvSpPr txBox="1"/>
            <p:nvPr/>
          </p:nvSpPr>
          <p:spPr>
            <a:xfrm>
              <a:off x="6847322" y="4340324"/>
              <a:ext cx="416031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Light"/>
                </a:rPr>
                <a:t>       SONY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2B2B2B"/>
                </a:solidFill>
                <a:latin typeface="Roboto Condensed Light" panose="02000000000000000000" pitchFamily="2" charset="0"/>
                <a:ea typeface="Roboto Condensed Light" panose="02000000000000000000" pitchFamily="2" charset="0"/>
                <a:cs typeface="Lato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Light"/>
                </a:rPr>
                <a:t>Yep, I know for video most subtitles are not for disable folks, but what about in VR and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2B2B2B"/>
                </a:solidFill>
                <a:latin typeface="Roboto Condensed Light" panose="02000000000000000000" pitchFamily="2" charset="0"/>
                <a:ea typeface="Roboto Condensed Light" panose="02000000000000000000" pitchFamily="2" charset="0"/>
                <a:cs typeface="Lato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Light"/>
                </a:rPr>
                <a:t>“Special Effect” might be someone to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Light"/>
              </a:endParaRPr>
            </a:p>
          </p:txBody>
        </p:sp>
        <p:pic>
          <p:nvPicPr>
            <p:cNvPr id="14" name="Picture 13"/>
            <p:cNvPicPr>
              <a:picLocks noChangeAspect="1"/>
            </p:cNvPicPr>
            <p:nvPr/>
          </p:nvPicPr>
          <p:blipFill>
            <a:blip r:embed="rId3">
              <a:clrChange>
                <a:clrFrom>
                  <a:srgbClr val="FFFFFF"/>
                </a:clrFrom>
                <a:clrTo>
                  <a:srgbClr val="FFFFFF">
                    <a:alpha val="0"/>
                  </a:srgbClr>
                </a:clrTo>
              </a:clrChange>
            </a:blip>
            <a:stretch>
              <a:fillRect/>
            </a:stretch>
          </p:blipFill>
          <p:spPr>
            <a:xfrm>
              <a:off x="6831317" y="4268316"/>
              <a:ext cx="305034" cy="268238"/>
            </a:xfrm>
            <a:prstGeom prst="rect">
              <a:avLst/>
            </a:prstGeom>
          </p:spPr>
        </p:pic>
        <p:sp>
          <p:nvSpPr>
            <p:cNvPr id="15" name="Rectangle 14"/>
            <p:cNvSpPr/>
            <p:nvPr/>
          </p:nvSpPr>
          <p:spPr>
            <a:xfrm>
              <a:off x="1223219" y="4309547"/>
              <a:ext cx="458975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Regular"/>
                </a:rPr>
                <a:t>Your task:</a:t>
              </a:r>
            </a:p>
            <a:p>
              <a:pPr marL="285750" marR="0" lvl="0" indent="-1968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Light"/>
                </a:rPr>
                <a:t>Implement a general system for PSVR subtitles</a:t>
              </a:r>
            </a:p>
            <a:p>
              <a:pPr marL="285750" marR="0" lvl="0" indent="-196850" algn="l" defTabSz="914400" rtl="0" eaLnBrk="1" fontAlgn="auto" latinLnBrk="0" hangingPunct="1">
                <a:lnSpc>
                  <a:spcPct val="100000"/>
                </a:lnSpc>
                <a:spcBef>
                  <a:spcPts val="0"/>
                </a:spcBef>
                <a:spcAft>
                  <a:spcPts val="0"/>
                </a:spcAft>
                <a:buClrTx/>
                <a:buSzTx/>
                <a:buFont typeface="Arial"/>
                <a:buChar char="•"/>
                <a:tabLst/>
                <a:defRPr/>
              </a:pPr>
              <a:r>
                <a:rPr lang="en-US" sz="1200" dirty="0">
                  <a:solidFill>
                    <a:srgbClr val="2B2B2B"/>
                  </a:solidFill>
                  <a:latin typeface="Roboto Condensed Light" panose="02000000000000000000" pitchFamily="2" charset="0"/>
                  <a:ea typeface="Roboto Condensed Light" panose="02000000000000000000" pitchFamily="2" charset="0"/>
                  <a:cs typeface="Lato Light"/>
                </a:rPr>
                <a:t>These need to be placed into the 3D world but potentially be customizable to different  styles / standards</a:t>
              </a:r>
              <a:endParaRPr kumimoji="0" lang="en-US" sz="1200" b="0" i="0" u="none" strike="noStrike" kern="1200" cap="none" spc="0" normalizeH="0" baseline="0" noProof="0" dirty="0">
                <a:ln>
                  <a:noFill/>
                </a:ln>
                <a:solidFill>
                  <a:srgbClr val="2B2B2B"/>
                </a:solidFill>
                <a:effectLst/>
                <a:uLnTx/>
                <a:uFillTx/>
                <a:latin typeface="Roboto Condensed Light" panose="02000000000000000000" pitchFamily="2" charset="0"/>
                <a:ea typeface="Roboto Condensed Light" panose="02000000000000000000" pitchFamily="2" charset="0"/>
                <a:cs typeface="Lato Light"/>
              </a:endParaRPr>
            </a:p>
          </p:txBody>
        </p:sp>
      </p:grpSp>
      <p:pic>
        <p:nvPicPr>
          <p:cNvPr id="1026" name="Picture 2" descr="http://0.media.collegehumor.cvcdn.com/76/10/d131a87342ed86a1c3310d752a87ae59.jpg">
            <a:extLst>
              <a:ext uri="{FF2B5EF4-FFF2-40B4-BE49-F238E27FC236}">
                <a16:creationId xmlns:a16="http://schemas.microsoft.com/office/drawing/2014/main" id="{DD92CF4B-36DD-4647-A16C-03082FA02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74" y="231125"/>
            <a:ext cx="4897102" cy="27587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CrW4A1iWEAENplC.jpg">
            <a:extLst>
              <a:ext uri="{FF2B5EF4-FFF2-40B4-BE49-F238E27FC236}">
                <a16:creationId xmlns:a16="http://schemas.microsoft.com/office/drawing/2014/main" id="{D9387E6F-8EF8-443F-9A20-48D8380A17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344" y="214313"/>
            <a:ext cx="5429655" cy="305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7494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14:bounceEnd="60000">
                                          <p:cBhvr additive="base">
                                            <p:cTn id="7" dur="12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60000">
                                          <p:cBhvr additive="base">
                                            <p:cTn id="11" dur="125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14:bounceEnd="60000">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60000">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17"/>
                                            </p:tgtEl>
                                          </p:cBhvr>
                                        </p:cmd>
                                      </p:childTnLst>
                                    </p:cTn>
                                  </p:par>
                                </p:childTnLst>
                              </p:cTn>
                            </p:par>
                          </p:childTnLst>
                        </p:cTn>
                      </p:par>
                    </p:childTnLst>
                  </p:cTn>
                  <p:nextCondLst>
                    <p:cond evt="onClick" delay="0">
                      <p:tgtEl>
                        <p:spTgt spid="17"/>
                      </p:tgtEl>
                    </p:cond>
                  </p:nextCondLst>
                </p:seq>
                <p:video>
                  <p:cMediaNode vol="80000">
                    <p:cTn id="22" fill="hold" display="0">
                      <p:stCondLst>
                        <p:cond delay="indefinite"/>
                      </p:stCondLst>
                    </p:cTn>
                    <p:tgtEl>
                      <p:spTgt spid="17"/>
                    </p:tgtEl>
                  </p:cMediaNode>
                </p:video>
              </p:childTnLst>
            </p:cTn>
          </p:par>
        </p:tnLst>
        <p:bldLst>
          <p:bldP spid="2" grpId="0"/>
          <p:bldP spid="3" grpId="0" build="p"/>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
          <p:cNvSpPr>
            <a:spLocks/>
          </p:cNvSpPr>
          <p:nvPr/>
        </p:nvSpPr>
        <p:spPr bwMode="auto">
          <a:xfrm>
            <a:off x="10608502" y="740702"/>
            <a:ext cx="977900" cy="977900"/>
          </a:xfrm>
          <a:prstGeom prst="ellipse">
            <a:avLst/>
          </a:prstGeom>
          <a:solidFill>
            <a:schemeClr val="tx2">
              <a:alpha val="84999"/>
            </a:schemeClr>
          </a:solidFill>
          <a:ln>
            <a:noFill/>
          </a:ln>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
        <p:nvSpPr>
          <p:cNvPr id="4" name="Rectangle 13"/>
          <p:cNvSpPr>
            <a:spLocks/>
          </p:cNvSpPr>
          <p:nvPr/>
        </p:nvSpPr>
        <p:spPr bwMode="auto">
          <a:xfrm>
            <a:off x="712438" y="703075"/>
            <a:ext cx="3081190" cy="218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B2B2B"/>
                </a:solidFill>
                <a:effectLst/>
                <a:uLnTx/>
                <a:uFillTx/>
                <a:latin typeface="Roboto Condensed bold" panose="02000000000000000000"/>
                <a:ea typeface="ＭＳ Ｐゴシック" charset="0"/>
                <a:cs typeface="Bebas Neue" charset="0"/>
                <a:sym typeface="Bebas Neue" charset="0"/>
              </a:rPr>
              <a:t>This</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1001C"/>
                </a:solidFill>
                <a:effectLst/>
                <a:uLnTx/>
                <a:uFillTx/>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3290555" y="2032308"/>
            <a:ext cx="8810654" cy="4627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nchorCtr="0">
            <a:normAutofit/>
          </a:bodyPr>
          <a:lstStyle/>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r>
              <a:rPr kumimoji="0" lang="en-US" sz="2000" b="0" i="0" u="none" strike="noStrike" kern="1200" cap="none" spc="0" normalizeH="0" baseline="0" noProof="0" dirty="0">
                <a:ln>
                  <a:noFill/>
                </a:ln>
                <a:solidFill>
                  <a:srgbClr val="FF5800"/>
                </a:solidFill>
                <a:effectLst/>
                <a:uLnTx/>
                <a:uFillTx/>
                <a:latin typeface="Roboto Condensed bold" panose="02000000000000000000"/>
                <a:ea typeface="Roboto Condensed Light" panose="02000000000000000000" pitchFamily="2" charset="0"/>
                <a:cs typeface="Bebas Neue"/>
                <a:sym typeface="Lato Light" charset="0"/>
              </a:rPr>
              <a:t>Client…</a:t>
            </a:r>
          </a:p>
          <a:p>
            <a:pPr marL="364058" lvl="1" indent="-228594">
              <a:buClr>
                <a:srgbClr val="4D4D4D"/>
              </a:buClr>
              <a:buSzPct val="125000"/>
              <a:buFont typeface="Lato Light" charset="0"/>
              <a:buChar char="•"/>
              <a:defRPr/>
            </a:pPr>
            <a:r>
              <a:rPr lang="en-US" sz="20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Technically Sony but….</a:t>
            </a:r>
          </a:p>
          <a:p>
            <a:pPr marL="364058" lvl="1" indent="-228594">
              <a:buClr>
                <a:srgbClr val="4D4D4D"/>
              </a:buClr>
              <a:buSzPct val="125000"/>
              <a:buFont typeface="Lato Light" charset="0"/>
              <a:buChar char="•"/>
              <a:defRPr/>
            </a:pPr>
            <a:r>
              <a:rPr lang="en-US" sz="20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Dr Simon Scarle</a:t>
            </a:r>
            <a:endParaRPr kumimoji="0" lang="en-GB" sz="2000"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endParaRPr>
          </a:p>
          <a:p>
            <a:pPr marL="135464" lvl="1">
              <a:buClr>
                <a:srgbClr val="4D4D4D"/>
              </a:buClr>
              <a:buSzPct val="125000"/>
              <a:defRPr/>
            </a:pPr>
            <a:endParaRPr kumimoji="0" lang="en-GB" sz="2000"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endParaRPr>
          </a:p>
          <a:p>
            <a:pPr>
              <a:buClr>
                <a:srgbClr val="4D4D4D"/>
              </a:buClr>
              <a:buSzPct val="125000"/>
              <a:defRPr/>
            </a:pPr>
            <a:r>
              <a:rPr kumimoji="0" lang="en-US" sz="2000"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rPr>
              <a:t>Things They’d Like…</a:t>
            </a:r>
          </a:p>
          <a:p>
            <a:pPr marL="342900" indent="-342900">
              <a:lnSpc>
                <a:spcPct val="140000"/>
              </a:lnSpc>
              <a:buClr>
                <a:srgbClr val="4D4D4D"/>
              </a:buClr>
              <a:buSzPct val="125000"/>
              <a:buFont typeface="Arial" panose="020B0604020202020204" pitchFamily="34" charset="0"/>
              <a:buChar char="•"/>
              <a:defRPr/>
            </a:pPr>
            <a:r>
              <a:rPr lang="en-GB" sz="2000" dirty="0"/>
              <a:t>Must use the PSVR stuff and be a generic system(s) </a:t>
            </a:r>
          </a:p>
          <a:p>
            <a:pPr marL="342900" indent="-342900">
              <a:lnSpc>
                <a:spcPct val="140000"/>
              </a:lnSpc>
              <a:buClr>
                <a:srgbClr val="4D4D4D"/>
              </a:buClr>
              <a:buSzPct val="125000"/>
              <a:buFont typeface="Arial" panose="020B0604020202020204" pitchFamily="34" charset="0"/>
              <a:buChar char="•"/>
              <a:defRPr/>
            </a:pPr>
            <a:r>
              <a:rPr lang="en-GB" sz="2000" dirty="0"/>
              <a:t>Ideally should feed in through some for of “script”</a:t>
            </a:r>
          </a:p>
          <a:p>
            <a:pPr marL="342900" indent="-342900">
              <a:lnSpc>
                <a:spcPct val="140000"/>
              </a:lnSpc>
              <a:buClr>
                <a:srgbClr val="4D4D4D"/>
              </a:buClr>
              <a:buSzPct val="125000"/>
              <a:buFont typeface="Arial" panose="020B0604020202020204" pitchFamily="34" charset="0"/>
              <a:buChar char="•"/>
              <a:defRPr/>
            </a:pPr>
            <a:r>
              <a:rPr lang="en-GB" sz="2000" dirty="0"/>
              <a:t>Some of design / script editor tool</a:t>
            </a:r>
          </a:p>
          <a:p>
            <a:pPr marL="342900" indent="-342900">
              <a:lnSpc>
                <a:spcPct val="140000"/>
              </a:lnSpc>
              <a:buClr>
                <a:srgbClr val="4D4D4D"/>
              </a:buClr>
              <a:buSzPct val="125000"/>
              <a:buFont typeface="Arial" panose="020B0604020202020204" pitchFamily="34" charset="0"/>
              <a:buChar char="•"/>
              <a:defRPr/>
            </a:pPr>
            <a:r>
              <a:rPr lang="en-GB" sz="2000" dirty="0"/>
              <a:t>What expectations are there for subtitles in games?</a:t>
            </a:r>
          </a:p>
          <a:p>
            <a:pPr marL="342900" indent="-342900">
              <a:lnSpc>
                <a:spcPct val="140000"/>
              </a:lnSpc>
              <a:buClr>
                <a:srgbClr val="4D4D4D"/>
              </a:buClr>
              <a:buSzPct val="125000"/>
              <a:buFont typeface="Arial" panose="020B0604020202020204" pitchFamily="34" charset="0"/>
              <a:buChar char="•"/>
              <a:defRPr/>
            </a:pPr>
            <a:r>
              <a:rPr lang="en-GB" sz="2000" dirty="0"/>
              <a:t>How hard / easy would it be to compare/test these in VR?</a:t>
            </a:r>
          </a:p>
          <a:p>
            <a:pPr marL="342900" indent="-342900">
              <a:lnSpc>
                <a:spcPct val="140000"/>
              </a:lnSpc>
              <a:buClr>
                <a:srgbClr val="4D4D4D"/>
              </a:buClr>
              <a:buSzPct val="125000"/>
              <a:buFont typeface="Arial" panose="020B0604020202020204" pitchFamily="34" charset="0"/>
              <a:buChar char="•"/>
              <a:defRPr/>
            </a:pPr>
            <a:endParaRPr lang="en-GB" sz="2000" dirty="0"/>
          </a:p>
          <a:p>
            <a:pPr marL="135464" marR="0" lvl="1"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2133" b="0" i="0" u="none" strike="noStrike" kern="1200" cap="none" spc="0" normalizeH="0" baseline="0" noProof="0" dirty="0">
              <a:ln>
                <a:noFill/>
              </a:ln>
              <a:solidFill>
                <a:srgbClr val="FF5800"/>
              </a:solidFill>
              <a:effectLst/>
              <a:uLnTx/>
              <a:uFillTx/>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797057" y="941936"/>
            <a:ext cx="607137" cy="57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1" name="Line 13"/>
          <p:cNvSpPr>
            <a:spLocks noChangeShapeType="1"/>
          </p:cNvSpPr>
          <p:nvPr/>
        </p:nvSpPr>
        <p:spPr bwMode="auto">
          <a:xfrm flipV="1">
            <a:off x="1899501" y="1874978"/>
            <a:ext cx="9340633" cy="955"/>
          </a:xfrm>
          <a:prstGeom prst="line">
            <a:avLst/>
          </a:prstGeom>
          <a:noFill/>
          <a:ln w="12700" cap="flat">
            <a:solidFill>
              <a:srgbClr val="80808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
        <p:nvSpPr>
          <p:cNvPr id="2" name="AutoShape 2" descr="http://www.christopher-dean.co.uk/wp-content/uploads/2017/08/946274_10200518638421279_1893681410_n-e1503952244582.jpg">
            <a:extLst>
              <a:ext uri="{FF2B5EF4-FFF2-40B4-BE49-F238E27FC236}">
                <a16:creationId xmlns:a16="http://schemas.microsoft.com/office/drawing/2014/main" id="{BB7AED8C-07F8-4795-BDD1-0B9D1A0B45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4" descr="http://www.christopher-dean.co.uk/wp-content/uploads/2017/08/946274_10200518638421279_1893681410_n-e1503952244582.jpg">
            <a:extLst>
              <a:ext uri="{FF2B5EF4-FFF2-40B4-BE49-F238E27FC236}">
                <a16:creationId xmlns:a16="http://schemas.microsoft.com/office/drawing/2014/main" id="{4900B63D-D042-42F0-B718-26BDFF3983F5}"/>
              </a:ext>
            </a:extLst>
          </p:cNvPr>
          <p:cNvSpPr>
            <a:spLocks noChangeAspect="1" noChangeArrowheads="1"/>
          </p:cNvSpPr>
          <p:nvPr/>
        </p:nvSpPr>
        <p:spPr bwMode="auto">
          <a:xfrm>
            <a:off x="6095999" y="3428999"/>
            <a:ext cx="3233351" cy="3233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a:extLst>
              <a:ext uri="{FF2B5EF4-FFF2-40B4-BE49-F238E27FC236}">
                <a16:creationId xmlns:a16="http://schemas.microsoft.com/office/drawing/2014/main" id="{D87AA1EF-94A0-4254-8D3A-05D95FB16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2" y="3810000"/>
            <a:ext cx="3048000" cy="3048000"/>
          </a:xfrm>
          <a:prstGeom prst="rect">
            <a:avLst/>
          </a:prstGeom>
        </p:spPr>
      </p:pic>
    </p:spTree>
    <p:extLst>
      <p:ext uri="{BB962C8B-B14F-4D97-AF65-F5344CB8AC3E}">
        <p14:creationId xmlns:p14="http://schemas.microsoft.com/office/powerpoint/2010/main" val="341880877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147E90B-9856-4A44-8CEC-BDD8A65F82D4}"/>
              </a:ext>
            </a:extLst>
          </p:cNvPr>
          <p:cNvPicPr>
            <a:picLocks noGrp="1" noChangeAspect="1"/>
          </p:cNvPicPr>
          <p:nvPr>
            <p:ph idx="1"/>
          </p:nvPr>
        </p:nvPicPr>
        <p:blipFill>
          <a:blip r:embed="rId2"/>
          <a:stretch>
            <a:fillRect/>
          </a:stretch>
        </p:blipFill>
        <p:spPr>
          <a:xfrm>
            <a:off x="2734406" y="319788"/>
            <a:ext cx="6723187" cy="6218423"/>
          </a:xfrm>
          <a:prstGeom prst="rect">
            <a:avLst/>
          </a:prstGeom>
        </p:spPr>
      </p:pic>
    </p:spTree>
    <p:extLst>
      <p:ext uri="{BB962C8B-B14F-4D97-AF65-F5344CB8AC3E}">
        <p14:creationId xmlns:p14="http://schemas.microsoft.com/office/powerpoint/2010/main" val="3836397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905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Clair</a:t>
            </a:r>
            <a:endParaRPr kumimoji="0" lang="en-US" sz="4800" b="0" i="0" u="none" strike="noStrike" kern="1200" cap="none" spc="0" normalizeH="0" baseline="0" noProof="0" dirty="0">
              <a:ln>
                <a:noFill/>
              </a:ln>
              <a:solidFill>
                <a:srgbClr val="F3644D"/>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9253031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196347"/>
            <a:ext cx="10363200" cy="817561"/>
          </a:xfrm>
        </p:spPr>
        <p:txBody>
          <a:bodyPr/>
          <a:lstStyle/>
          <a:p>
            <a:r>
              <a:rPr lang="en-US" dirty="0">
                <a:solidFill>
                  <a:schemeClr val="tx1"/>
                </a:solidFill>
                <a:latin typeface="Roboto Condensed bold" panose="02000000000000000000"/>
              </a:rPr>
              <a:t>Clair City</a:t>
            </a:r>
            <a:r>
              <a:rPr lang="en-US" dirty="0">
                <a:latin typeface="Roboto Condensed bold" panose="02000000000000000000"/>
              </a:rPr>
              <a:t> AR Data Visualisation</a:t>
            </a:r>
          </a:p>
        </p:txBody>
      </p:sp>
      <p:sp>
        <p:nvSpPr>
          <p:cNvPr id="3" name="Text Placeholder 2"/>
          <p:cNvSpPr>
            <a:spLocks noGrp="1"/>
          </p:cNvSpPr>
          <p:nvPr>
            <p:ph type="body" sz="quarter" idx="10"/>
          </p:nvPr>
        </p:nvSpPr>
        <p:spPr>
          <a:xfrm>
            <a:off x="914400" y="3838419"/>
            <a:ext cx="10363200" cy="198541"/>
          </a:xfrm>
        </p:spPr>
        <p:txBody>
          <a:bodyPr>
            <a:normAutofit/>
          </a:bodyPr>
          <a:lstStyle/>
          <a:p>
            <a:r>
              <a:rPr lang="en-US" sz="1400" dirty="0">
                <a:latin typeface="Roboto Condensed Light" pitchFamily="2" charset="0"/>
                <a:ea typeface="Roboto Condensed Light" pitchFamily="2" charset="0"/>
              </a:rPr>
              <a:t>PlayWest Project</a:t>
            </a:r>
          </a:p>
        </p:txBody>
      </p:sp>
      <p:cxnSp>
        <p:nvCxnSpPr>
          <p:cNvPr id="8" name="Straight Connector 7"/>
          <p:cNvCxnSpPr/>
          <p:nvPr/>
        </p:nvCxnSpPr>
        <p:spPr>
          <a:xfrm flipH="1">
            <a:off x="5945454" y="4243481"/>
            <a:ext cx="301091" cy="0"/>
          </a:xfrm>
          <a:prstGeom prst="line">
            <a:avLst/>
          </a:prstGeom>
          <a:ln w="19050" cmpd="sng">
            <a:solidFill>
              <a:schemeClr val="accent4"/>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2050" name="Picture 2" descr="http://www.claircity.eu/wp-content/uploads/2017/06/2-infographic_layout_-V2.00-UPDATED-TEXT-June-2017.jpg">
            <a:extLst>
              <a:ext uri="{FF2B5EF4-FFF2-40B4-BE49-F238E27FC236}">
                <a16:creationId xmlns:a16="http://schemas.microsoft.com/office/drawing/2014/main" id="{D1298AC4-B147-4C41-8238-7EE22381EC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9438" y="381277"/>
            <a:ext cx="5645286" cy="2461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72DDC-18FD-4350-A3E8-1CB37D4F9516}"/>
              </a:ext>
            </a:extLst>
          </p:cNvPr>
          <p:cNvPicPr>
            <a:picLocks noChangeAspect="1"/>
          </p:cNvPicPr>
          <p:nvPr/>
        </p:nvPicPr>
        <p:blipFill>
          <a:blip r:embed="rId4"/>
          <a:stretch>
            <a:fillRect/>
          </a:stretch>
        </p:blipFill>
        <p:spPr>
          <a:xfrm>
            <a:off x="75759" y="102630"/>
            <a:ext cx="4362587" cy="2922153"/>
          </a:xfrm>
          <a:prstGeom prst="rect">
            <a:avLst/>
          </a:prstGeom>
        </p:spPr>
      </p:pic>
      <p:pic>
        <p:nvPicPr>
          <p:cNvPr id="5" name="Picture 4">
            <a:extLst>
              <a:ext uri="{FF2B5EF4-FFF2-40B4-BE49-F238E27FC236}">
                <a16:creationId xmlns:a16="http://schemas.microsoft.com/office/drawing/2014/main" id="{2C001B8D-4C2F-443C-A474-8DA221118814}"/>
              </a:ext>
            </a:extLst>
          </p:cNvPr>
          <p:cNvPicPr>
            <a:picLocks noChangeAspect="1"/>
          </p:cNvPicPr>
          <p:nvPr/>
        </p:nvPicPr>
        <p:blipFill>
          <a:blip r:embed="rId5"/>
          <a:stretch>
            <a:fillRect/>
          </a:stretch>
        </p:blipFill>
        <p:spPr>
          <a:xfrm>
            <a:off x="4400767" y="753029"/>
            <a:ext cx="2086251" cy="2086251"/>
          </a:xfrm>
          <a:prstGeom prst="rect">
            <a:avLst/>
          </a:prstGeom>
        </p:spPr>
      </p:pic>
      <p:pic>
        <p:nvPicPr>
          <p:cNvPr id="6" name="Picture 5">
            <a:extLst>
              <a:ext uri="{FF2B5EF4-FFF2-40B4-BE49-F238E27FC236}">
                <a16:creationId xmlns:a16="http://schemas.microsoft.com/office/drawing/2014/main" id="{3360170C-24B2-40AB-B308-012BA06B8DFE}"/>
              </a:ext>
            </a:extLst>
          </p:cNvPr>
          <p:cNvPicPr>
            <a:picLocks noChangeAspect="1"/>
          </p:cNvPicPr>
          <p:nvPr/>
        </p:nvPicPr>
        <p:blipFill>
          <a:blip r:embed="rId6"/>
          <a:stretch>
            <a:fillRect/>
          </a:stretch>
        </p:blipFill>
        <p:spPr>
          <a:xfrm>
            <a:off x="-1" y="4037524"/>
            <a:ext cx="12192000" cy="2820476"/>
          </a:xfrm>
          <a:prstGeom prst="rect">
            <a:avLst/>
          </a:prstGeom>
        </p:spPr>
      </p:pic>
    </p:spTree>
    <p:extLst>
      <p:ext uri="{BB962C8B-B14F-4D97-AF65-F5344CB8AC3E}">
        <p14:creationId xmlns:p14="http://schemas.microsoft.com/office/powerpoint/2010/main" val="5683844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14:bounceEnd="60000">
                                          <p:cBhvr additive="base">
                                            <p:cTn id="7" dur="12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60000">
                                          <p:cBhvr additive="base">
                                            <p:cTn id="11" dur="125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14:bounceEnd="60000">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60000">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17"/>
                                            </p:tgtEl>
                                          </p:cBhvr>
                                        </p:cmd>
                                      </p:childTnLst>
                                    </p:cTn>
                                  </p:par>
                                </p:childTnLst>
                              </p:cTn>
                            </p:par>
                          </p:childTnLst>
                        </p:cTn>
                      </p:par>
                    </p:childTnLst>
                  </p:cTn>
                  <p:nextCondLst>
                    <p:cond evt="onClick" delay="0">
                      <p:tgtEl>
                        <p:spTgt spid="17"/>
                      </p:tgtEl>
                    </p:cond>
                  </p:nextCondLst>
                </p:seq>
                <p:video>
                  <p:cMediaNode vol="80000">
                    <p:cTn id="22" fill="hold" display="0">
                      <p:stCondLst>
                        <p:cond delay="indefinite"/>
                      </p:stCondLst>
                    </p:cTn>
                    <p:tgtEl>
                      <p:spTgt spid="17"/>
                    </p:tgtEl>
                  </p:cMediaNode>
                </p:video>
              </p:childTnLst>
            </p:cTn>
          </p:par>
        </p:tnLst>
        <p:bldLst>
          <p:bldP spid="2" grpId="0"/>
          <p:bldP spid="3" grpId="0" build="p"/>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aircity.eu/wp-content/uploads/2017/06/2-infographic_layout_-V2.00-UPDATED-TEXT-June-2017.jpg">
            <a:extLst>
              <a:ext uri="{FF2B5EF4-FFF2-40B4-BE49-F238E27FC236}">
                <a16:creationId xmlns:a16="http://schemas.microsoft.com/office/drawing/2014/main" id="{D1298AC4-B147-4C41-8238-7EE22381EC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9438" y="381277"/>
            <a:ext cx="5645286" cy="2461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72DDC-18FD-4350-A3E8-1CB37D4F9516}"/>
              </a:ext>
            </a:extLst>
          </p:cNvPr>
          <p:cNvPicPr>
            <a:picLocks noChangeAspect="1"/>
          </p:cNvPicPr>
          <p:nvPr/>
        </p:nvPicPr>
        <p:blipFill>
          <a:blip r:embed="rId4"/>
          <a:stretch>
            <a:fillRect/>
          </a:stretch>
        </p:blipFill>
        <p:spPr>
          <a:xfrm>
            <a:off x="0" y="67673"/>
            <a:ext cx="4362587" cy="2922153"/>
          </a:xfrm>
          <a:prstGeom prst="rect">
            <a:avLst/>
          </a:prstGeom>
        </p:spPr>
      </p:pic>
      <p:pic>
        <p:nvPicPr>
          <p:cNvPr id="5" name="Picture 4">
            <a:extLst>
              <a:ext uri="{FF2B5EF4-FFF2-40B4-BE49-F238E27FC236}">
                <a16:creationId xmlns:a16="http://schemas.microsoft.com/office/drawing/2014/main" id="{2C001B8D-4C2F-443C-A474-8DA221118814}"/>
              </a:ext>
            </a:extLst>
          </p:cNvPr>
          <p:cNvPicPr>
            <a:picLocks noChangeAspect="1"/>
          </p:cNvPicPr>
          <p:nvPr/>
        </p:nvPicPr>
        <p:blipFill>
          <a:blip r:embed="rId5"/>
          <a:stretch>
            <a:fillRect/>
          </a:stretch>
        </p:blipFill>
        <p:spPr>
          <a:xfrm>
            <a:off x="4400767" y="753029"/>
            <a:ext cx="2086251" cy="2086251"/>
          </a:xfrm>
          <a:prstGeom prst="rect">
            <a:avLst/>
          </a:prstGeom>
        </p:spPr>
      </p:pic>
      <p:pic>
        <p:nvPicPr>
          <p:cNvPr id="7" name="Picture 6">
            <a:extLst>
              <a:ext uri="{FF2B5EF4-FFF2-40B4-BE49-F238E27FC236}">
                <a16:creationId xmlns:a16="http://schemas.microsoft.com/office/drawing/2014/main" id="{F30CC44A-3430-4551-A6F6-F730CD7D4615}"/>
              </a:ext>
            </a:extLst>
          </p:cNvPr>
          <p:cNvPicPr>
            <a:picLocks noChangeAspect="1"/>
          </p:cNvPicPr>
          <p:nvPr/>
        </p:nvPicPr>
        <p:blipFill>
          <a:blip r:embed="rId6"/>
          <a:stretch>
            <a:fillRect/>
          </a:stretch>
        </p:blipFill>
        <p:spPr>
          <a:xfrm>
            <a:off x="726098" y="3748604"/>
            <a:ext cx="11235447" cy="3075946"/>
          </a:xfrm>
          <a:prstGeom prst="rect">
            <a:avLst/>
          </a:prstGeom>
        </p:spPr>
      </p:pic>
      <p:sp>
        <p:nvSpPr>
          <p:cNvPr id="2" name="Title 1"/>
          <p:cNvSpPr>
            <a:spLocks noGrp="1"/>
          </p:cNvSpPr>
          <p:nvPr>
            <p:ph type="title"/>
          </p:nvPr>
        </p:nvSpPr>
        <p:spPr>
          <a:xfrm>
            <a:off x="1011677" y="2678028"/>
            <a:ext cx="10363200" cy="817561"/>
          </a:xfrm>
        </p:spPr>
        <p:txBody>
          <a:bodyPr/>
          <a:lstStyle/>
          <a:p>
            <a:r>
              <a:rPr lang="en-US" dirty="0">
                <a:solidFill>
                  <a:schemeClr val="tx1"/>
                </a:solidFill>
                <a:latin typeface="Roboto Condensed bold" panose="02000000000000000000"/>
              </a:rPr>
              <a:t>Clair City</a:t>
            </a:r>
            <a:r>
              <a:rPr lang="en-US" dirty="0">
                <a:latin typeface="Roboto Condensed bold" panose="02000000000000000000"/>
              </a:rPr>
              <a:t> AR Data Visualisation</a:t>
            </a:r>
          </a:p>
        </p:txBody>
      </p:sp>
      <p:sp>
        <p:nvSpPr>
          <p:cNvPr id="3" name="Text Placeholder 2"/>
          <p:cNvSpPr>
            <a:spLocks noGrp="1"/>
          </p:cNvSpPr>
          <p:nvPr>
            <p:ph type="body" sz="quarter" idx="10"/>
          </p:nvPr>
        </p:nvSpPr>
        <p:spPr>
          <a:xfrm>
            <a:off x="1011677" y="3320100"/>
            <a:ext cx="10363200" cy="198541"/>
          </a:xfrm>
        </p:spPr>
        <p:txBody>
          <a:bodyPr>
            <a:normAutofit/>
          </a:bodyPr>
          <a:lstStyle/>
          <a:p>
            <a:r>
              <a:rPr lang="en-US" sz="1400" dirty="0">
                <a:latin typeface="Roboto Condensed Light" pitchFamily="2" charset="0"/>
                <a:ea typeface="Roboto Condensed Light" pitchFamily="2" charset="0"/>
              </a:rPr>
              <a:t>PlayWest Project</a:t>
            </a:r>
          </a:p>
        </p:txBody>
      </p:sp>
      <p:cxnSp>
        <p:nvCxnSpPr>
          <p:cNvPr id="8" name="Straight Connector 7"/>
          <p:cNvCxnSpPr/>
          <p:nvPr/>
        </p:nvCxnSpPr>
        <p:spPr>
          <a:xfrm flipH="1">
            <a:off x="6042731" y="3725162"/>
            <a:ext cx="301091" cy="0"/>
          </a:xfrm>
          <a:prstGeom prst="line">
            <a:avLst/>
          </a:prstGeom>
          <a:ln w="19050" cmpd="sng">
            <a:solidFill>
              <a:schemeClr val="accent4"/>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338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14:bounceEnd="60000">
                                          <p:cBhvr additive="base">
                                            <p:cTn id="7" dur="12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60000">
                                          <p:cBhvr additive="base">
                                            <p:cTn id="11" dur="125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14:bounceEnd="60000">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60000">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1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17"/>
                                            </p:tgtEl>
                                          </p:cBhvr>
                                        </p:cmd>
                                      </p:childTnLst>
                                    </p:cTn>
                                  </p:par>
                                </p:childTnLst>
                              </p:cTn>
                            </p:par>
                          </p:childTnLst>
                        </p:cTn>
                      </p:par>
                    </p:childTnLst>
                  </p:cTn>
                  <p:nextCondLst>
                    <p:cond evt="onClick" delay="0">
                      <p:tgtEl>
                        <p:spTgt spid="17"/>
                      </p:tgtEl>
                    </p:cond>
                  </p:nextCondLst>
                </p:seq>
                <p:video>
                  <p:cMediaNode vol="80000">
                    <p:cTn id="22" fill="hold" display="0">
                      <p:stCondLst>
                        <p:cond delay="indefinite"/>
                      </p:stCondLst>
                    </p:cTn>
                    <p:tgtEl>
                      <p:spTgt spid="17"/>
                    </p:tgtEl>
                  </p:cMediaNode>
                </p:video>
              </p:childTnLst>
            </p:cTn>
          </p:par>
        </p:tnLst>
        <p:bldLst>
          <p:bldP spid="2" grpId="0"/>
          <p:bldP spid="3" grpId="0" build="p"/>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
          <p:cNvSpPr>
            <a:spLocks/>
          </p:cNvSpPr>
          <p:nvPr/>
        </p:nvSpPr>
        <p:spPr bwMode="auto">
          <a:xfrm>
            <a:off x="10608502" y="740702"/>
            <a:ext cx="977900" cy="977900"/>
          </a:xfrm>
          <a:prstGeom prst="ellipse">
            <a:avLst/>
          </a:prstGeom>
          <a:solidFill>
            <a:schemeClr val="tx2">
              <a:alpha val="84999"/>
            </a:schemeClr>
          </a:solidFill>
          <a:ln>
            <a:noFill/>
          </a:ln>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
        <p:nvSpPr>
          <p:cNvPr id="4" name="Rectangle 13"/>
          <p:cNvSpPr>
            <a:spLocks/>
          </p:cNvSpPr>
          <p:nvPr/>
        </p:nvSpPr>
        <p:spPr bwMode="auto">
          <a:xfrm>
            <a:off x="712438" y="703075"/>
            <a:ext cx="3081190" cy="218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B2B2B"/>
                </a:solidFill>
                <a:effectLst/>
                <a:uLnTx/>
                <a:uFillTx/>
                <a:latin typeface="Roboto Condensed bold" panose="02000000000000000000"/>
                <a:ea typeface="ＭＳ Ｐゴシック" charset="0"/>
                <a:cs typeface="Bebas Neue" charset="0"/>
                <a:sym typeface="Bebas Neue" charset="0"/>
              </a:rPr>
              <a:t>This</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1001C"/>
                </a:solidFill>
                <a:effectLst/>
                <a:uLnTx/>
                <a:uFillTx/>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3290555" y="2032308"/>
            <a:ext cx="8810654" cy="4627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nchorCtr="0">
            <a:normAutofit/>
          </a:bodyPr>
          <a:lstStyle/>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r>
              <a:rPr kumimoji="0" lang="en-US" sz="2000" b="0" i="0" u="none" strike="noStrike" kern="1200" cap="none" spc="0" normalizeH="0" baseline="0" noProof="0" dirty="0">
                <a:ln>
                  <a:noFill/>
                </a:ln>
                <a:solidFill>
                  <a:srgbClr val="FF5800"/>
                </a:solidFill>
                <a:effectLst/>
                <a:uLnTx/>
                <a:uFillTx/>
                <a:latin typeface="Roboto Condensed bold" panose="02000000000000000000"/>
                <a:ea typeface="Roboto Condensed Light" panose="02000000000000000000" pitchFamily="2" charset="0"/>
                <a:cs typeface="Bebas Neue"/>
                <a:sym typeface="Lato Light" charset="0"/>
              </a:rPr>
              <a:t>Client…</a:t>
            </a:r>
          </a:p>
          <a:p>
            <a:pPr marL="364058" lvl="1" indent="-228594">
              <a:buClr>
                <a:srgbClr val="4D4D4D"/>
              </a:buClr>
              <a:buSzPct val="125000"/>
              <a:buFont typeface="Lato Light" charset="0"/>
              <a:buChar char="•"/>
              <a:defRPr/>
            </a:pPr>
            <a:r>
              <a:rPr lang="en-US" sz="20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Ass. Prof Andy King</a:t>
            </a:r>
          </a:p>
          <a:p>
            <a:pPr marL="364058" lvl="1" indent="-228594">
              <a:buClr>
                <a:srgbClr val="4D4D4D"/>
              </a:buClr>
              <a:buSzPct val="125000"/>
              <a:buFont typeface="Lato Light" charset="0"/>
              <a:buChar char="•"/>
              <a:defRPr/>
            </a:pPr>
            <a:r>
              <a:rPr lang="en-GB" sz="20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Alistair </a:t>
            </a:r>
            <a:r>
              <a:rPr lang="en-GB" sz="2000" dirty="0" err="1">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Mcallum</a:t>
            </a:r>
            <a:endParaRPr lang="en-GB" sz="200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endParaRPr>
          </a:p>
          <a:p>
            <a:pPr marL="364058" lvl="1" indent="-228594">
              <a:buClr>
                <a:srgbClr val="4D4D4D"/>
              </a:buClr>
              <a:buSzPct val="125000"/>
              <a:buFont typeface="Lato Light" charset="0"/>
              <a:buChar char="•"/>
              <a:defRPr/>
            </a:pPr>
            <a:r>
              <a:rPr kumimoji="0" lang="en-GB" sz="2000"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Bebas Neue"/>
                <a:sym typeface="Lato Light" charset="0"/>
              </a:rPr>
              <a:t>PlayWest</a:t>
            </a:r>
            <a:endParaRPr kumimoji="0" lang="en-GB" sz="2000"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endParaRPr>
          </a:p>
          <a:p>
            <a:pPr marL="135464" lvl="1">
              <a:buClr>
                <a:srgbClr val="4D4D4D"/>
              </a:buClr>
              <a:buSzPct val="125000"/>
              <a:defRPr/>
            </a:pPr>
            <a:endParaRPr kumimoji="0" lang="en-GB" sz="2000"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endParaRPr>
          </a:p>
          <a:p>
            <a:pPr>
              <a:buClr>
                <a:srgbClr val="4D4D4D"/>
              </a:buClr>
              <a:buSzPct val="125000"/>
              <a:defRPr/>
            </a:pPr>
            <a:r>
              <a:rPr kumimoji="0" lang="en-US" sz="2000"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rPr>
              <a:t>Things They’d Like…</a:t>
            </a:r>
          </a:p>
          <a:p>
            <a:pPr marL="342900" indent="-342900">
              <a:lnSpc>
                <a:spcPct val="140000"/>
              </a:lnSpc>
              <a:buClr>
                <a:srgbClr val="4D4D4D"/>
              </a:buClr>
              <a:buSzPct val="125000"/>
              <a:buFont typeface="Arial" panose="020B0604020202020204" pitchFamily="34" charset="0"/>
              <a:buChar char="•"/>
              <a:defRPr/>
            </a:pPr>
            <a:r>
              <a:rPr lang="en-GB" sz="2000" dirty="0"/>
              <a:t>Using a mobile “sim” game to collect data from the public and about their opinions about potential measures to improve air quality. </a:t>
            </a:r>
          </a:p>
          <a:p>
            <a:pPr marL="342900" indent="-342900">
              <a:lnSpc>
                <a:spcPct val="140000"/>
              </a:lnSpc>
              <a:buClr>
                <a:srgbClr val="4D4D4D"/>
              </a:buClr>
              <a:buSzPct val="125000"/>
              <a:buFont typeface="Arial" panose="020B0604020202020204" pitchFamily="34" charset="0"/>
              <a:buChar char="•"/>
              <a:defRPr/>
            </a:pPr>
            <a:r>
              <a:rPr lang="en-GB" sz="2000" dirty="0"/>
              <a:t>What visualisations are the academics used to?</a:t>
            </a:r>
          </a:p>
          <a:p>
            <a:pPr marL="342900" indent="-342900">
              <a:lnSpc>
                <a:spcPct val="140000"/>
              </a:lnSpc>
              <a:buClr>
                <a:srgbClr val="4D4D4D"/>
              </a:buClr>
              <a:buSzPct val="125000"/>
              <a:buFont typeface="Arial" panose="020B0604020202020204" pitchFamily="34" charset="0"/>
              <a:buChar char="•"/>
              <a:defRPr/>
            </a:pPr>
            <a:r>
              <a:rPr lang="en-GB" sz="2000" dirty="0"/>
              <a:t>What could be gained from moving to AR?</a:t>
            </a:r>
          </a:p>
          <a:p>
            <a:pPr marL="342900" indent="-342900">
              <a:lnSpc>
                <a:spcPct val="140000"/>
              </a:lnSpc>
              <a:buClr>
                <a:srgbClr val="4D4D4D"/>
              </a:buClr>
              <a:buSzPct val="125000"/>
              <a:buFont typeface="Arial" panose="020B0604020202020204" pitchFamily="34" charset="0"/>
              <a:buChar char="•"/>
              <a:defRPr/>
            </a:pPr>
            <a:r>
              <a:rPr lang="en-GB" sz="2000" dirty="0"/>
              <a:t>They do have the use of a Holo-lens!</a:t>
            </a:r>
          </a:p>
          <a:p>
            <a:pPr marL="342900" indent="-342900">
              <a:lnSpc>
                <a:spcPct val="140000"/>
              </a:lnSpc>
              <a:buClr>
                <a:srgbClr val="4D4D4D"/>
              </a:buClr>
              <a:buSzPct val="125000"/>
              <a:buFont typeface="Arial" panose="020B0604020202020204" pitchFamily="34" charset="0"/>
              <a:buChar char="•"/>
              <a:defRPr/>
            </a:pPr>
            <a:endParaRPr lang="en-GB" sz="2000" dirty="0"/>
          </a:p>
          <a:p>
            <a:pPr marL="135464" marR="0" lvl="1"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2133" b="0" i="0" u="none" strike="noStrike" kern="1200" cap="none" spc="0" normalizeH="0" baseline="0" noProof="0" dirty="0">
              <a:ln>
                <a:noFill/>
              </a:ln>
              <a:solidFill>
                <a:srgbClr val="FF5800"/>
              </a:solidFill>
              <a:effectLst/>
              <a:uLnTx/>
              <a:uFillTx/>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797057" y="941936"/>
            <a:ext cx="607137" cy="57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1" name="Line 13"/>
          <p:cNvSpPr>
            <a:spLocks noChangeShapeType="1"/>
          </p:cNvSpPr>
          <p:nvPr/>
        </p:nvSpPr>
        <p:spPr bwMode="auto">
          <a:xfrm flipV="1">
            <a:off x="1899501" y="1874978"/>
            <a:ext cx="9340633" cy="955"/>
          </a:xfrm>
          <a:prstGeom prst="line">
            <a:avLst/>
          </a:prstGeom>
          <a:noFill/>
          <a:ln w="12700" cap="flat">
            <a:solidFill>
              <a:srgbClr val="80808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
        <p:nvSpPr>
          <p:cNvPr id="2" name="AutoShape 2" descr="http://www.christopher-dean.co.uk/wp-content/uploads/2017/08/946274_10200518638421279_1893681410_n-e1503952244582.jpg">
            <a:extLst>
              <a:ext uri="{FF2B5EF4-FFF2-40B4-BE49-F238E27FC236}">
                <a16:creationId xmlns:a16="http://schemas.microsoft.com/office/drawing/2014/main" id="{BB7AED8C-07F8-4795-BDD1-0B9D1A0B45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4" descr="http://www.christopher-dean.co.uk/wp-content/uploads/2017/08/946274_10200518638421279_1893681410_n-e1503952244582.jpg">
            <a:extLst>
              <a:ext uri="{FF2B5EF4-FFF2-40B4-BE49-F238E27FC236}">
                <a16:creationId xmlns:a16="http://schemas.microsoft.com/office/drawing/2014/main" id="{4900B63D-D042-42F0-B718-26BDFF3983F5}"/>
              </a:ext>
            </a:extLst>
          </p:cNvPr>
          <p:cNvSpPr>
            <a:spLocks noChangeAspect="1" noChangeArrowheads="1"/>
          </p:cNvSpPr>
          <p:nvPr/>
        </p:nvSpPr>
        <p:spPr bwMode="auto">
          <a:xfrm>
            <a:off x="6095999" y="3428999"/>
            <a:ext cx="3233351" cy="3233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a:extLst>
              <a:ext uri="{FF2B5EF4-FFF2-40B4-BE49-F238E27FC236}">
                <a16:creationId xmlns:a16="http://schemas.microsoft.com/office/drawing/2014/main" id="{D87AA1EF-94A0-4254-8D3A-05D95FB16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2" y="3810000"/>
            <a:ext cx="3048000" cy="3048000"/>
          </a:xfrm>
          <a:prstGeom prst="rect">
            <a:avLst/>
          </a:prstGeom>
        </p:spPr>
      </p:pic>
    </p:spTree>
    <p:extLst>
      <p:ext uri="{BB962C8B-B14F-4D97-AF65-F5344CB8AC3E}">
        <p14:creationId xmlns:p14="http://schemas.microsoft.com/office/powerpoint/2010/main" val="428801610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bbc.co.uk/staticarchive/65023bf38dd1d72ed43cc41997dbca4eda3c3405.gif">
            <a:extLst>
              <a:ext uri="{FF2B5EF4-FFF2-40B4-BE49-F238E27FC236}">
                <a16:creationId xmlns:a16="http://schemas.microsoft.com/office/drawing/2014/main" id="{B30E2108-7697-40D1-90D5-2D1F02DC8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15" y="281089"/>
            <a:ext cx="5200650" cy="3105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0/0f/Oldfaithful3.png/240px-Oldfaithful3.png">
            <a:extLst>
              <a:ext uri="{FF2B5EF4-FFF2-40B4-BE49-F238E27FC236}">
                <a16:creationId xmlns:a16="http://schemas.microsoft.com/office/drawing/2014/main" id="{18772FC0-832F-4B7D-9591-5B4D5DF91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446" y="281089"/>
            <a:ext cx="3126288" cy="31132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plot.ly/~cufflinks/52/life-expectancy-vs-gdp-per-capita.png">
            <a:extLst>
              <a:ext uri="{FF2B5EF4-FFF2-40B4-BE49-F238E27FC236}">
                <a16:creationId xmlns:a16="http://schemas.microsoft.com/office/drawing/2014/main" id="{4BC65B39-8BE2-4D31-8BA1-03CB79B85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407" y="3559032"/>
            <a:ext cx="4431865" cy="316561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6">
            <a:extLst>
              <a:ext uri="{FF2B5EF4-FFF2-40B4-BE49-F238E27FC236}">
                <a16:creationId xmlns:a16="http://schemas.microsoft.com/office/drawing/2014/main" id="{CC8F8341-3AFC-44D2-8781-B961497AE57D}"/>
              </a:ext>
            </a:extLst>
          </p:cNvPr>
          <p:cNvSpPr txBox="1">
            <a:spLocks/>
          </p:cNvSpPr>
          <p:nvPr/>
        </p:nvSpPr>
        <p:spPr>
          <a:xfrm>
            <a:off x="6018599" y="3634903"/>
            <a:ext cx="5849146" cy="2989634"/>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Open Sans Light" panose="020B0306030504020204" pitchFamily="34" charset="0"/>
                <a:cs typeface="Open Sans Light" panose="020B03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Open Sans Light" panose="020B0306030504020204" pitchFamily="34" charset="0"/>
                <a:cs typeface="Open Sans Light" panose="020B03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defTabSz="914400"/>
            <a:r>
              <a:rPr lang="en-US" sz="1800" dirty="0">
                <a:ea typeface="+mn-ea"/>
                <a:cs typeface="+mn-cs"/>
              </a:rPr>
              <a:t>Less likely to get this amount of data but…</a:t>
            </a:r>
          </a:p>
          <a:p>
            <a:pPr indent="-228600" defTabSz="914400"/>
            <a:r>
              <a:rPr lang="en-US" sz="1800" dirty="0">
                <a:ea typeface="+mn-ea"/>
                <a:cs typeface="+mn-cs"/>
              </a:rPr>
              <a:t>Quantitative over qualitative data</a:t>
            </a:r>
          </a:p>
          <a:p>
            <a:pPr indent="-228600" defTabSz="914400"/>
            <a:r>
              <a:rPr lang="en-US" sz="1800" dirty="0">
                <a:ea typeface="+mn-ea"/>
                <a:cs typeface="+mn-cs"/>
              </a:rPr>
              <a:t>Classic experiment keeps everything else the same whilst varying a single aspect</a:t>
            </a:r>
          </a:p>
          <a:p>
            <a:pPr lvl="1" indent="-228600" defTabSz="914400"/>
            <a:r>
              <a:rPr lang="en-US" sz="1400" dirty="0">
                <a:ea typeface="+mn-ea"/>
                <a:cs typeface="+mn-cs"/>
              </a:rPr>
              <a:t>Hence you can draw a graph</a:t>
            </a:r>
          </a:p>
          <a:p>
            <a:pPr indent="-228600" defTabSz="914400"/>
            <a:r>
              <a:rPr lang="en-US" sz="1800" dirty="0">
                <a:ea typeface="+mn-ea"/>
                <a:cs typeface="+mn-cs"/>
              </a:rPr>
              <a:t>Often data is more “messy”</a:t>
            </a:r>
          </a:p>
          <a:p>
            <a:pPr lvl="1" indent="-228600" defTabSz="914400"/>
            <a:r>
              <a:rPr lang="en-US" sz="1400" dirty="0">
                <a:ea typeface="+mn-ea"/>
                <a:cs typeface="+mn-cs"/>
              </a:rPr>
              <a:t>Say if humans are involved </a:t>
            </a:r>
          </a:p>
        </p:txBody>
      </p:sp>
    </p:spTree>
    <p:extLst>
      <p:ext uri="{BB962C8B-B14F-4D97-AF65-F5344CB8AC3E}">
        <p14:creationId xmlns:p14="http://schemas.microsoft.com/office/powerpoint/2010/main" val="315304561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p:cNvSpPr>
          <p:nvPr/>
        </p:nvSpPr>
        <p:spPr bwMode="auto">
          <a:xfrm>
            <a:off x="712438" y="207204"/>
            <a:ext cx="3750380" cy="218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lnSpc>
                <a:spcPct val="70000"/>
              </a:lnSpc>
            </a:pPr>
            <a:r>
              <a:rPr lang="en-US" sz="4000" dirty="0">
                <a:latin typeface="Roboto Condensed bold" panose="02000000000000000000"/>
                <a:ea typeface="ＭＳ Ｐゴシック" charset="0"/>
                <a:cs typeface="Bebas Neue" charset="0"/>
                <a:sym typeface="Bebas Neue" charset="0"/>
              </a:rPr>
              <a:t>USEFUL</a:t>
            </a:r>
          </a:p>
          <a:p>
            <a:pPr algn="l">
              <a:lnSpc>
                <a:spcPct val="70000"/>
              </a:lnSpc>
            </a:pPr>
            <a:r>
              <a:rPr lang="en-US" sz="4000" dirty="0">
                <a:solidFill>
                  <a:schemeClr val="accent5"/>
                </a:solidFill>
                <a:latin typeface="Roboto Condensed bold" panose="02000000000000000000"/>
                <a:ea typeface="ＭＳ Ｐゴシック" charset="0"/>
                <a:cs typeface="Bebas Neue" charset="0"/>
                <a:sym typeface="Bebas Neue" charset="0"/>
              </a:rPr>
              <a:t>READING…</a:t>
            </a:r>
          </a:p>
        </p:txBody>
      </p:sp>
      <p:sp>
        <p:nvSpPr>
          <p:cNvPr id="5" name="Rectangle 15"/>
          <p:cNvSpPr>
            <a:spLocks/>
          </p:cNvSpPr>
          <p:nvPr/>
        </p:nvSpPr>
        <p:spPr bwMode="auto">
          <a:xfrm>
            <a:off x="712437" y="1711417"/>
            <a:ext cx="10532245" cy="31835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nchorCtr="0"/>
          <a:lstStyle/>
          <a:p>
            <a:pPr marL="135464" lvl="1">
              <a:lnSpc>
                <a:spcPct val="140000"/>
              </a:lnSpc>
              <a:buClr>
                <a:srgbClr val="4D4D4D"/>
              </a:buClr>
              <a:buSzPct val="125000"/>
            </a:pPr>
            <a:endParaRPr lang="en-GB" sz="1600" dirty="0"/>
          </a:p>
          <a:p>
            <a:pPr marL="135464" lvl="1">
              <a:lnSpc>
                <a:spcPct val="140000"/>
              </a:lnSpc>
              <a:buClr>
                <a:srgbClr val="4D4D4D"/>
              </a:buClr>
              <a:buSzPct val="125000"/>
            </a:pPr>
            <a:r>
              <a:rPr lang="en-GB" sz="1600" dirty="0"/>
              <a:t>Resources on module reading list, see in particular the user research planning sections.</a:t>
            </a:r>
          </a:p>
          <a:p>
            <a:pPr marL="135464" lvl="1">
              <a:lnSpc>
                <a:spcPct val="140000"/>
              </a:lnSpc>
              <a:buClr>
                <a:srgbClr val="4D4D4D"/>
              </a:buClr>
              <a:buSzPct val="125000"/>
            </a:pPr>
            <a:endParaRPr lang="en-GB" sz="1600" dirty="0"/>
          </a:p>
          <a:p>
            <a:pPr marL="135464" lvl="1">
              <a:lnSpc>
                <a:spcPct val="140000"/>
              </a:lnSpc>
              <a:buClr>
                <a:srgbClr val="4D4D4D"/>
              </a:buClr>
              <a:buSzPct val="125000"/>
            </a:pPr>
            <a:r>
              <a:rPr lang="en-GB" sz="1600" dirty="0"/>
              <a:t> </a:t>
            </a:r>
          </a:p>
          <a:p>
            <a:pPr marL="878414" lvl="2" indent="-285750">
              <a:lnSpc>
                <a:spcPct val="140000"/>
              </a:lnSpc>
              <a:buClr>
                <a:srgbClr val="4D4D4D"/>
              </a:buClr>
              <a:buSzPct val="125000"/>
              <a:buFont typeface="Arial" panose="020B0604020202020204" pitchFamily="34" charset="0"/>
              <a:buChar char="•"/>
            </a:pPr>
            <a:endParaRPr lang="en-GB" sz="1600" dirty="0"/>
          </a:p>
          <a:p>
            <a:pPr algn="l">
              <a:lnSpc>
                <a:spcPct val="140000"/>
              </a:lnSpc>
              <a:buClr>
                <a:srgbClr val="4D4D4D"/>
              </a:buClr>
              <a:buSzPct val="125000"/>
            </a:pPr>
            <a:endParaRPr lang="en-US" sz="2133" dirty="0">
              <a:solidFill>
                <a:schemeClr val="accent1"/>
              </a:solidFill>
              <a:latin typeface="Roboto Condensed Light" panose="02000000000000000000" pitchFamily="2" charset="0"/>
              <a:ea typeface="Roboto Condensed Light" panose="02000000000000000000" pitchFamily="2" charset="0"/>
              <a:cs typeface="Bebas Neue"/>
              <a:sym typeface="Lato Light" charset="0"/>
            </a:endParaRPr>
          </a:p>
        </p:txBody>
      </p:sp>
      <p:sp>
        <p:nvSpPr>
          <p:cNvPr id="11" name="Line 13"/>
          <p:cNvSpPr>
            <a:spLocks noChangeShapeType="1"/>
          </p:cNvSpPr>
          <p:nvPr/>
        </p:nvSpPr>
        <p:spPr bwMode="auto">
          <a:xfrm flipV="1">
            <a:off x="3584811" y="1424602"/>
            <a:ext cx="7659872" cy="0"/>
          </a:xfrm>
          <a:prstGeom prst="line">
            <a:avLst/>
          </a:prstGeom>
          <a:noFill/>
          <a:ln w="12700" cap="flat">
            <a:solidFill>
              <a:srgbClr val="80808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2400"/>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269807" y="3009818"/>
            <a:ext cx="11676865" cy="2469148"/>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277549" y="5613781"/>
              <a:ext cx="8182800" cy="379440"/>
            </p14:xfrm>
          </p:contentPart>
        </mc:Choice>
        <mc:Fallback xmlns="">
          <p:pic>
            <p:nvPicPr>
              <p:cNvPr id="7" name="Ink 6"/>
              <p:cNvPicPr/>
              <p:nvPr/>
            </p:nvPicPr>
            <p:blipFill>
              <a:blip r:embed="rId5"/>
              <a:stretch>
                <a:fillRect/>
              </a:stretch>
            </p:blipFill>
            <p:spPr>
              <a:xfrm>
                <a:off x="2263869" y="5600101"/>
                <a:ext cx="820260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2284029" y="6056221"/>
              <a:ext cx="4082400" cy="81000"/>
            </p14:xfrm>
          </p:contentPart>
        </mc:Choice>
        <mc:Fallback xmlns="">
          <p:pic>
            <p:nvPicPr>
              <p:cNvPr id="18" name="Ink 17"/>
              <p:cNvPicPr/>
              <p:nvPr/>
            </p:nvPicPr>
            <p:blipFill>
              <a:blip r:embed="rId7"/>
              <a:stretch>
                <a:fillRect/>
              </a:stretch>
            </p:blipFill>
            <p:spPr>
              <a:xfrm>
                <a:off x="2279709" y="6045781"/>
                <a:ext cx="4092840" cy="96480"/>
              </a:xfrm>
              <a:prstGeom prst="rect">
                <a:avLst/>
              </a:prstGeom>
            </p:spPr>
          </p:pic>
        </mc:Fallback>
      </mc:AlternateContent>
    </p:spTree>
    <p:extLst>
      <p:ext uri="{BB962C8B-B14F-4D97-AF65-F5344CB8AC3E}">
        <p14:creationId xmlns:p14="http://schemas.microsoft.com/office/powerpoint/2010/main" val="44375171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905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48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Ethics</a:t>
            </a: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9" name="Rectangle 8">
            <a:extLst>
              <a:ext uri="{FF2B5EF4-FFF2-40B4-BE49-F238E27FC236}">
                <a16:creationId xmlns:a16="http://schemas.microsoft.com/office/drawing/2014/main" id="{F1207510-D106-450A-A055-3D94F1A1B896}"/>
              </a:ext>
            </a:extLst>
          </p:cNvPr>
          <p:cNvSpPr/>
          <p:nvPr/>
        </p:nvSpPr>
        <p:spPr>
          <a:xfrm>
            <a:off x="2502816" y="4238519"/>
            <a:ext cx="7272780" cy="175432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6F8F8"/>
                </a:solidFill>
                <a:effectLst/>
                <a:uLnTx/>
                <a:uFillTx/>
                <a:latin typeface="Roboto Condensed bold" panose="02000000000000000000"/>
                <a:ea typeface="Roboto Condensed Light" panose="02000000000000000000" pitchFamily="2" charset="0"/>
                <a:cs typeface="Lato Light" charset="0"/>
                <a:sym typeface="Lato Light" charset="0"/>
              </a:rPr>
              <a:t>Why?</a:t>
            </a:r>
          </a:p>
          <a:p>
            <a:pPr lvl="0" algn="ctr">
              <a:lnSpc>
                <a:spcPct val="150000"/>
              </a:lnSpc>
              <a:defRPr/>
            </a:pPr>
            <a:r>
              <a:rPr lang="en-US" dirty="0">
                <a:solidFill>
                  <a:srgbClr val="F6F8F8"/>
                </a:solidFill>
                <a:latin typeface="Roboto Condensed Light" panose="02000000000000000000" pitchFamily="2" charset="0"/>
                <a:ea typeface="Roboto Condensed Light" panose="02000000000000000000" pitchFamily="2" charset="0"/>
                <a:cs typeface="Lato Light"/>
                <a:sym typeface="Lato Light" charset="0"/>
                <a:hlinkClick r:id="rId4"/>
              </a:rPr>
              <a:t>http://www1.uwe.ac.uk/research/researchethics.aspx</a:t>
            </a:r>
            <a:endParaRPr lang="en-US" dirty="0">
              <a:solidFill>
                <a:srgbClr val="F6F8F8"/>
              </a:solidFill>
              <a:latin typeface="Roboto Condensed Light" panose="02000000000000000000" pitchFamily="2" charset="0"/>
              <a:ea typeface="Roboto Condensed Light" panose="02000000000000000000" pitchFamily="2" charset="0"/>
              <a:cs typeface="Lato Light"/>
              <a:sym typeface="Lato Light" charset="0"/>
            </a:endParaRPr>
          </a:p>
          <a:p>
            <a:pPr lvl="0" algn="ctr">
              <a:lnSpc>
                <a:spcPct val="150000"/>
              </a:lnSpc>
              <a:defRPr/>
            </a:pPr>
            <a:r>
              <a:rPr lang="en-US" dirty="0">
                <a:solidFill>
                  <a:srgbClr val="F6F8F8"/>
                </a:solidFill>
                <a:latin typeface="Roboto Condensed Light" panose="02000000000000000000" pitchFamily="2" charset="0"/>
                <a:ea typeface="Roboto Condensed Light" panose="02000000000000000000" pitchFamily="2" charset="0"/>
                <a:cs typeface="Lato Light"/>
                <a:sym typeface="Lato Light" charset="0"/>
                <a:hlinkClick r:id="rId5"/>
              </a:rPr>
              <a:t>http://www1.uwe.ac.uk/research/researchethics/frequentlyaskedquestions/studentresearchfaqs.aspx</a:t>
            </a:r>
            <a:r>
              <a:rPr lang="en-US" dirty="0">
                <a:solidFill>
                  <a:srgbClr val="F6F8F8"/>
                </a:solidFill>
                <a:latin typeface="Roboto Condensed Light" panose="02000000000000000000" pitchFamily="2" charset="0"/>
                <a:ea typeface="Roboto Condensed Light" panose="02000000000000000000" pitchFamily="2" charset="0"/>
                <a:cs typeface="Lato Light"/>
                <a:sym typeface="Lato Light" charset="0"/>
              </a:rPr>
              <a:t>  </a:t>
            </a:r>
            <a:endPar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endParaRPr>
          </a:p>
        </p:txBody>
      </p:sp>
    </p:spTree>
    <p:extLst>
      <p:ext uri="{BB962C8B-B14F-4D97-AF65-F5344CB8AC3E}">
        <p14:creationId xmlns:p14="http://schemas.microsoft.com/office/powerpoint/2010/main" val="40352455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7AFFD3C-0912-4662-B4DF-F2B6A37267BA}"/>
              </a:ext>
            </a:extLst>
          </p:cNvPr>
          <p:cNvSpPr>
            <a:spLocks noGrp="1"/>
          </p:cNvSpPr>
          <p:nvPr>
            <p:ph type="pic" sz="quarter" idx="11"/>
          </p:nvPr>
        </p:nvSpPr>
        <p:spPr/>
      </p:sp>
      <p:pic>
        <p:nvPicPr>
          <p:cNvPr id="3" name="Picture 2">
            <a:extLst>
              <a:ext uri="{FF2B5EF4-FFF2-40B4-BE49-F238E27FC236}">
                <a16:creationId xmlns:a16="http://schemas.microsoft.com/office/drawing/2014/main" id="{BAE826B2-131F-4100-B471-017E21A070DC}"/>
              </a:ext>
            </a:extLst>
          </p:cNvPr>
          <p:cNvPicPr>
            <a:picLocks noChangeAspect="1"/>
          </p:cNvPicPr>
          <p:nvPr/>
        </p:nvPicPr>
        <p:blipFill rotWithShape="1">
          <a:blip r:embed="rId2"/>
          <a:srcRect l="10250" t="2837" r="16653"/>
          <a:stretch/>
        </p:blipFill>
        <p:spPr>
          <a:xfrm>
            <a:off x="1465546" y="194552"/>
            <a:ext cx="8515034" cy="6663447"/>
          </a:xfrm>
          <a:prstGeom prst="rect">
            <a:avLst/>
          </a:prstGeom>
        </p:spPr>
      </p:pic>
    </p:spTree>
    <p:extLst>
      <p:ext uri="{BB962C8B-B14F-4D97-AF65-F5344CB8AC3E}">
        <p14:creationId xmlns:p14="http://schemas.microsoft.com/office/powerpoint/2010/main" val="3136275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905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rPr>
              <a:t>Any Questions?</a:t>
            </a:r>
            <a:endParaRPr kumimoji="0" lang="en-US" sz="4800" b="0" i="0" u="none" strike="noStrike" kern="1200" cap="none" spc="0" normalizeH="0" baseline="0" noProof="0" dirty="0">
              <a:ln>
                <a:noFill/>
              </a:ln>
              <a:solidFill>
                <a:srgbClr val="F3644D"/>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9" name="Rectangle 8">
            <a:extLst>
              <a:ext uri="{FF2B5EF4-FFF2-40B4-BE49-F238E27FC236}">
                <a16:creationId xmlns:a16="http://schemas.microsoft.com/office/drawing/2014/main" id="{5AE144EF-D15D-4A3A-A725-E7A9A3F8D47D}"/>
              </a:ext>
            </a:extLst>
          </p:cNvPr>
          <p:cNvSpPr/>
          <p:nvPr/>
        </p:nvSpPr>
        <p:spPr>
          <a:xfrm>
            <a:off x="2502816" y="4238519"/>
            <a:ext cx="7272780" cy="92333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6F8F8"/>
                </a:solidFill>
                <a:effectLst/>
                <a:uLnTx/>
                <a:uFillTx/>
                <a:latin typeface="Roboto Condensed bold" panose="02000000000000000000"/>
                <a:ea typeface="Roboto Condensed Light" panose="02000000000000000000" pitchFamily="2" charset="0"/>
                <a:cs typeface="Lato Light" charset="0"/>
                <a:sym typeface="Lato Light" charset="0"/>
              </a:rPr>
              <a:t>You’ll get a lot more of this for your dissertation and you’ll have to much more apply it!</a:t>
            </a:r>
            <a:endPar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endParaRPr>
          </a:p>
        </p:txBody>
      </p:sp>
    </p:spTree>
    <p:extLst>
      <p:ext uri="{BB962C8B-B14F-4D97-AF65-F5344CB8AC3E}">
        <p14:creationId xmlns:p14="http://schemas.microsoft.com/office/powerpoint/2010/main" val="2265119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905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rPr>
              <a:t>Next Week:</a:t>
            </a:r>
            <a:endParaRPr kumimoji="0" lang="en-US" sz="4800" b="0" i="0" u="none" strike="noStrike" kern="1200" cap="none" spc="0" normalizeH="0" baseline="0" noProof="0" dirty="0">
              <a:ln>
                <a:noFill/>
              </a:ln>
              <a:solidFill>
                <a:srgbClr val="F3644D"/>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 name="Rectangle 1"/>
          <p:cNvSpPr/>
          <p:nvPr/>
        </p:nvSpPr>
        <p:spPr>
          <a:xfrm>
            <a:off x="804862" y="3662140"/>
            <a:ext cx="10582275" cy="1338828"/>
          </a:xfrm>
          <a:prstGeom prst="rect">
            <a:avLst/>
          </a:prstGeom>
        </p:spPr>
        <p:txBody>
          <a:bodyPr wrap="square">
            <a:spAutoFit/>
          </a:bodyPr>
          <a:lstStyle/>
          <a:p>
            <a:pPr marL="228594" marR="0" lvl="0" indent="-228594" algn="ctr" defTabSz="914400" rtl="0" eaLnBrk="1" fontAlgn="auto" latinLnBrk="0" hangingPunct="1">
              <a:lnSpc>
                <a:spcPct val="15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I’ll set up</a:t>
            </a:r>
            <a:r>
              <a:rPr kumimoji="0" lang="en-US" sz="1800" b="0" i="0" u="none" strike="noStrike" kern="1200" cap="none" spc="0" normalizeH="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 </a:t>
            </a:r>
            <a:r>
              <a:rPr kumimoji="0" lang="en-US" sz="1800" b="0" i="0" u="none" strike="noStrike" kern="1200" cap="none" spc="0" normalizeH="0" noProof="0" dirty="0" err="1">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th</a:t>
            </a:r>
            <a:r>
              <a:rPr lang="en-US" dirty="0">
                <a:solidFill>
                  <a:srgbClr val="F6F8F8"/>
                </a:solidFill>
                <a:latin typeface="Roboto Condensed Light" panose="02000000000000000000" pitchFamily="2" charset="0"/>
                <a:ea typeface="Roboto Condensed Light" panose="02000000000000000000" pitchFamily="2" charset="0"/>
                <a:cs typeface="Lato Light"/>
                <a:sym typeface="Lato Light" charset="0"/>
              </a:rPr>
              <a:t>e One Note</a:t>
            </a:r>
            <a:endParaRPr kumimoji="0" lang="en-US" sz="1800" b="0" i="0" u="none" strike="noStrike" kern="1200" cap="none" spc="0" normalizeH="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endParaRPr>
          </a:p>
          <a:p>
            <a:pPr marL="228594" marR="0" lvl="0" indent="-228594" algn="ctr" defTabSz="914400" rtl="0" eaLnBrk="1" fontAlgn="auto" latinLnBrk="0" hangingPunct="1">
              <a:lnSpc>
                <a:spcPct val="150000"/>
              </a:lnSpc>
              <a:spcBef>
                <a:spcPts val="0"/>
              </a:spcBef>
              <a:spcAft>
                <a:spcPts val="0"/>
              </a:spcAft>
              <a:buClrTx/>
              <a:buSzTx/>
              <a:buFont typeface="Arial"/>
              <a:buChar char="•"/>
              <a:tabLst/>
              <a:defRPr/>
            </a:pPr>
            <a:r>
              <a:rPr lang="en-US" dirty="0">
                <a:solidFill>
                  <a:srgbClr val="F6F8F8"/>
                </a:solidFill>
                <a:latin typeface="Roboto Condensed Light" panose="02000000000000000000" pitchFamily="2" charset="0"/>
                <a:ea typeface="Roboto Condensed Light" panose="02000000000000000000" pitchFamily="2" charset="0"/>
                <a:cs typeface="Lato Light"/>
                <a:sym typeface="Lato Light" charset="0"/>
              </a:rPr>
              <a:t>Assigned each of you your projects</a:t>
            </a:r>
          </a:p>
          <a:p>
            <a:pPr marL="228594" marR="0" lvl="0" indent="-228594" algn="ctr" defTabSz="914400" rtl="0" eaLnBrk="1" fontAlgn="auto" latinLnBrk="0" hangingPunct="1">
              <a:lnSpc>
                <a:spcPct val="15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Present</a:t>
            </a:r>
            <a:r>
              <a:rPr kumimoji="0" lang="en-US" sz="1800" b="0" i="0" u="none" strike="noStrike" kern="1200" cap="none" spc="0" normalizeH="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 your first thoughts of what you are going to do and how test it</a:t>
            </a:r>
            <a:endPar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endParaRPr>
          </a:p>
        </p:txBody>
      </p:sp>
    </p:spTree>
    <p:extLst>
      <p:ext uri="{BB962C8B-B14F-4D97-AF65-F5344CB8AC3E}">
        <p14:creationId xmlns:p14="http://schemas.microsoft.com/office/powerpoint/2010/main" val="28377290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84D9E9-F49E-4D51-B688-782FA14E640B}"/>
              </a:ext>
            </a:extLst>
          </p:cNvPr>
          <p:cNvPicPr>
            <a:picLocks noChangeAspect="1"/>
          </p:cNvPicPr>
          <p:nvPr/>
        </p:nvPicPr>
        <p:blipFill>
          <a:blip r:embed="rId2"/>
          <a:stretch>
            <a:fillRect/>
          </a:stretch>
        </p:blipFill>
        <p:spPr>
          <a:xfrm>
            <a:off x="3653578" y="224512"/>
            <a:ext cx="4884843" cy="6408975"/>
          </a:xfrm>
          <a:prstGeom prst="rect">
            <a:avLst/>
          </a:prstGeom>
        </p:spPr>
      </p:pic>
    </p:spTree>
    <p:extLst>
      <p:ext uri="{BB962C8B-B14F-4D97-AF65-F5344CB8AC3E}">
        <p14:creationId xmlns:p14="http://schemas.microsoft.com/office/powerpoint/2010/main" val="3673980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905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rPr>
              <a:t>There After:</a:t>
            </a:r>
            <a:endParaRPr kumimoji="0" lang="en-US" sz="4800" b="0" i="0" u="none" strike="noStrike" kern="1200" cap="none" spc="0" normalizeH="0" baseline="0" noProof="0" dirty="0">
              <a:ln>
                <a:noFill/>
              </a:ln>
              <a:solidFill>
                <a:srgbClr val="F3644D"/>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endParaRP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 name="Rectangle 1"/>
          <p:cNvSpPr/>
          <p:nvPr/>
        </p:nvSpPr>
        <p:spPr>
          <a:xfrm>
            <a:off x="804862" y="3662140"/>
            <a:ext cx="10582275" cy="2949525"/>
          </a:xfrm>
          <a:prstGeom prst="rect">
            <a:avLst/>
          </a:prstGeom>
        </p:spPr>
        <p:txBody>
          <a:bodyPr wrap="square">
            <a:spAutoFit/>
          </a:bodyPr>
          <a:lstStyle/>
          <a:p>
            <a:pPr marL="228594" marR="0" lvl="0" indent="-228594" algn="ctr" defTabSz="914400" rtl="0" eaLnBrk="1" fontAlgn="auto" latinLnBrk="0" hangingPunct="1">
              <a:lnSpc>
                <a:spcPct val="15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Until Christmas:</a:t>
            </a:r>
          </a:p>
          <a:p>
            <a:pPr marL="228594" marR="0" lvl="0" indent="-228594" algn="ctr" defTabSz="914400" rtl="0" eaLnBrk="1" fontAlgn="auto" latinLnBrk="0" hangingPunct="1">
              <a:lnSpc>
                <a:spcPct val="15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Mainly planning for the New Year but also preliminary implementation</a:t>
            </a:r>
          </a:p>
          <a:p>
            <a:pPr marL="228594" marR="0" lvl="0" indent="-228594" algn="ctr" defTabSz="914400" rtl="0" eaLnBrk="1" fontAlgn="auto" latinLnBrk="0" hangingPunct="1">
              <a:lnSpc>
                <a:spcPct val="15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Writing of a fuller proposal / research plan, test plan and setting of milestones with the clients</a:t>
            </a:r>
          </a:p>
          <a:p>
            <a:pPr marL="228594" marR="0" lvl="0" indent="-228594" algn="ctr" defTabSz="914400" rtl="0" eaLnBrk="1" fontAlgn="auto" latinLnBrk="0" hangingPunct="1">
              <a:lnSpc>
                <a:spcPct val="150000"/>
              </a:lnSpc>
              <a:spcBef>
                <a:spcPts val="0"/>
              </a:spcBef>
              <a:spcAft>
                <a:spcPts val="0"/>
              </a:spcAft>
              <a:buClrTx/>
              <a:buSzTx/>
              <a:buFont typeface="Arial"/>
              <a:buChar char="•"/>
              <a:tabLst/>
              <a:defRPr/>
            </a:pPr>
            <a:endParaRPr lang="en-US" dirty="0">
              <a:solidFill>
                <a:srgbClr val="F6F8F8"/>
              </a:solidFill>
              <a:latin typeface="Roboto Condensed Light" panose="02000000000000000000" pitchFamily="2" charset="0"/>
              <a:ea typeface="Roboto Condensed Light" panose="02000000000000000000" pitchFamily="2" charset="0"/>
              <a:cs typeface="Lato Light"/>
              <a:sym typeface="Lato Light" charset="0"/>
            </a:endParaRPr>
          </a:p>
          <a:p>
            <a:pPr marL="228594" marR="0" lvl="0" indent="-228594" algn="ctr" defTabSz="914400" rtl="0" eaLnBrk="1" fontAlgn="auto" latinLnBrk="0" hangingPunct="1">
              <a:lnSpc>
                <a:spcPct val="15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VIDEO</a:t>
            </a:r>
            <a:r>
              <a:rPr kumimoji="0" lang="en-US" sz="1800" b="0" i="0" u="none" strike="noStrike" kern="1200" cap="none" spc="0" normalizeH="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 + GROUP DISCUSSION</a:t>
            </a:r>
          </a:p>
          <a:p>
            <a:pPr marL="228594" marR="0" lvl="0" indent="-228594" algn="ctr" defTabSz="914400" rtl="0" eaLnBrk="1" fontAlgn="auto" latinLnBrk="0" hangingPunct="1">
              <a:lnSpc>
                <a:spcPct val="150000"/>
              </a:lnSpc>
              <a:spcBef>
                <a:spcPts val="0"/>
              </a:spcBef>
              <a:spcAft>
                <a:spcPts val="0"/>
              </a:spcAft>
              <a:buClrTx/>
              <a:buSzTx/>
              <a:buFont typeface="Arial"/>
              <a:buChar char="•"/>
              <a:tabLst/>
              <a:defRPr/>
            </a:pPr>
            <a:r>
              <a:rPr lang="en-US" baseline="0" dirty="0">
                <a:solidFill>
                  <a:srgbClr val="F6F8F8"/>
                </a:solidFill>
                <a:latin typeface="Roboto Condensed Light" panose="02000000000000000000" pitchFamily="2" charset="0"/>
                <a:ea typeface="Roboto Condensed Light" panose="02000000000000000000" pitchFamily="2" charset="0"/>
                <a:cs typeface="Lato Light"/>
                <a:sym typeface="Lato Light" charset="0"/>
              </a:rPr>
              <a:t>ONE</a:t>
            </a:r>
            <a:r>
              <a:rPr lang="en-US" dirty="0">
                <a:solidFill>
                  <a:srgbClr val="F6F8F8"/>
                </a:solidFill>
                <a:latin typeface="Roboto Condensed Light" panose="02000000000000000000" pitchFamily="2" charset="0"/>
                <a:ea typeface="Roboto Condensed Light" panose="02000000000000000000" pitchFamily="2" charset="0"/>
                <a:cs typeface="Lato Light"/>
                <a:sym typeface="Lato Light" charset="0"/>
              </a:rPr>
              <a:t> – ON –ONE discussion with me</a:t>
            </a:r>
          </a:p>
          <a:p>
            <a:pPr marL="228594" marR="0" lvl="0" indent="-228594" algn="ctr" defTabSz="914400" rtl="0" eaLnBrk="1" fontAlgn="auto" latinLnBrk="0" hangingPunct="1">
              <a:lnSpc>
                <a:spcPct val="15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All</a:t>
            </a:r>
            <a:r>
              <a:rPr kumimoji="0" lang="en-US" sz="1800" b="0" i="0" u="none" strike="noStrike" kern="1200" cap="none" spc="0" normalizeH="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 documented in the One Note</a:t>
            </a:r>
            <a:r>
              <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rPr>
              <a:t> </a:t>
            </a:r>
          </a:p>
        </p:txBody>
      </p:sp>
    </p:spTree>
    <p:extLst>
      <p:ext uri="{BB962C8B-B14F-4D97-AF65-F5344CB8AC3E}">
        <p14:creationId xmlns:p14="http://schemas.microsoft.com/office/powerpoint/2010/main" val="42009882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F20AA-323E-4C3E-9B45-8D8EDECBF9A9}"/>
              </a:ext>
            </a:extLst>
          </p:cNvPr>
          <p:cNvSpPr>
            <a:spLocks noGrp="1"/>
          </p:cNvSpPr>
          <p:nvPr>
            <p:ph type="title"/>
          </p:nvPr>
        </p:nvSpPr>
        <p:spPr/>
        <p:txBody>
          <a:bodyPr/>
          <a:lstStyle/>
          <a:p>
            <a:r>
              <a:rPr lang="en-GB" dirty="0"/>
              <a:t>E-mail to out Clients (soon to go out)</a:t>
            </a:r>
          </a:p>
        </p:txBody>
      </p:sp>
      <p:sp>
        <p:nvSpPr>
          <p:cNvPr id="5" name="Content Placeholder 4">
            <a:extLst>
              <a:ext uri="{FF2B5EF4-FFF2-40B4-BE49-F238E27FC236}">
                <a16:creationId xmlns:a16="http://schemas.microsoft.com/office/drawing/2014/main" id="{E101408E-BAB4-4872-B1FD-5E4F7A792F19}"/>
              </a:ext>
            </a:extLst>
          </p:cNvPr>
          <p:cNvSpPr>
            <a:spLocks noGrp="1"/>
          </p:cNvSpPr>
          <p:nvPr>
            <p:ph idx="1"/>
          </p:nvPr>
        </p:nvSpPr>
        <p:spPr/>
        <p:txBody>
          <a:bodyPr>
            <a:normAutofit fontScale="70000" lnSpcReduction="20000"/>
          </a:bodyPr>
          <a:lstStyle/>
          <a:p>
            <a:pPr marL="0" indent="0">
              <a:buNone/>
            </a:pPr>
            <a:r>
              <a:rPr lang="en-GB" dirty="0"/>
              <a:t>Many Thanks Once again for your Client Briefs for GRD, </a:t>
            </a:r>
          </a:p>
          <a:p>
            <a:pPr marL="914400" lvl="2" indent="0">
              <a:buNone/>
            </a:pPr>
            <a:r>
              <a:rPr lang="en-GB" dirty="0"/>
              <a:t>So I thought I’d give you a rundown of my plans for going forward. </a:t>
            </a:r>
          </a:p>
          <a:p>
            <a:pPr marL="914400" lvl="2" indent="0">
              <a:buNone/>
            </a:pPr>
            <a:r>
              <a:rPr lang="en-GB" dirty="0"/>
              <a:t>I’ve presented them to the students during their session on a couple of weeks, so could give them some time to think them over.</a:t>
            </a:r>
          </a:p>
          <a:p>
            <a:pPr marL="914400" lvl="2" indent="0">
              <a:buNone/>
            </a:pPr>
            <a:r>
              <a:rPr lang="en-GB" dirty="0"/>
              <a:t>Nov 13</a:t>
            </a:r>
            <a:r>
              <a:rPr lang="en-GB" baseline="30000" dirty="0"/>
              <a:t>th</a:t>
            </a:r>
            <a:r>
              <a:rPr lang="en-GB" dirty="0"/>
              <a:t>: We had a session for discussion and brainstorming about all of the briefs, in part to come up with a select few starting questions for you the clients. (Thanks to those of you who responded so quickly)</a:t>
            </a:r>
          </a:p>
          <a:p>
            <a:pPr marL="914400" lvl="2" indent="0">
              <a:buNone/>
            </a:pPr>
            <a:r>
              <a:rPr lang="en-GB" dirty="0"/>
              <a:t>Nov 20</a:t>
            </a:r>
            <a:r>
              <a:rPr lang="en-GB" baseline="30000" dirty="0"/>
              <a:t>th</a:t>
            </a:r>
            <a:r>
              <a:rPr lang="en-GB" dirty="0"/>
              <a:t> : (This Week) I asked them to submit two short (1-2 page) preliminary proposals for the their top two projects they’d like to tackle. </a:t>
            </a:r>
          </a:p>
          <a:p>
            <a:pPr marL="914400" lvl="2" indent="0">
              <a:buNone/>
            </a:pPr>
            <a:r>
              <a:rPr lang="en-GB" dirty="0"/>
              <a:t>Nov 27</a:t>
            </a:r>
            <a:r>
              <a:rPr lang="en-GB" baseline="30000" dirty="0"/>
              <a:t>th</a:t>
            </a:r>
            <a:r>
              <a:rPr lang="en-GB" dirty="0"/>
              <a:t>:  I’ll “official” assign projects to students and (if okay by you) give them your e-mails to contact for your input. </a:t>
            </a:r>
          </a:p>
          <a:p>
            <a:pPr marL="914400" lvl="2" indent="0">
              <a:buNone/>
            </a:pPr>
            <a:r>
              <a:rPr lang="en-GB" dirty="0"/>
              <a:t>I’ll shall ask the students to obviously keep you posted as to their progress, but  as I’ve said previously, how much input you wish to have is totally up to you, so if you feel the student is taking up too much of your time please do not hesitate to contact me to ask them to “dial it down”. </a:t>
            </a:r>
          </a:p>
          <a:p>
            <a:pPr marL="914400" lvl="2" indent="0">
              <a:buNone/>
            </a:pPr>
            <a:r>
              <a:rPr lang="en-GB" dirty="0"/>
              <a:t>Also, in the end I had 8 projects for 7 students, so if I get no takers for any of the projects, my apologies, but would ask if you’d be okay to be put into the pull for next year? </a:t>
            </a:r>
          </a:p>
          <a:p>
            <a:pPr marL="914400" lvl="2" indent="0">
              <a:buNone/>
            </a:pPr>
            <a:r>
              <a:rPr lang="en-GB" dirty="0"/>
              <a:t>By the 4</a:t>
            </a:r>
            <a:r>
              <a:rPr lang="en-GB" baseline="30000" dirty="0"/>
              <a:t>th</a:t>
            </a:r>
            <a:r>
              <a:rPr lang="en-GB" dirty="0"/>
              <a:t> December they’ll have a fuller proposal documents containing Milestones and goals constructed in consultation with yourselves, and potential a VERY </a:t>
            </a:r>
            <a:r>
              <a:rPr lang="en-GB" dirty="0" err="1"/>
              <a:t>VERY</a:t>
            </a:r>
            <a:r>
              <a:rPr lang="en-GB" dirty="0"/>
              <a:t> early stage prototype. </a:t>
            </a:r>
          </a:p>
          <a:p>
            <a:pPr marL="914400" lvl="2" indent="0">
              <a:buNone/>
            </a:pPr>
            <a:r>
              <a:rPr lang="en-GB" dirty="0"/>
              <a:t>Once again many thanks to all of you for being our “clients” and suggesting a brief, and here’s to a hopefully successful collaboration. </a:t>
            </a:r>
          </a:p>
          <a:p>
            <a:pPr marL="0" indent="0">
              <a:buNone/>
            </a:pPr>
            <a:r>
              <a:rPr lang="en-GB" dirty="0"/>
              <a:t>All the best </a:t>
            </a:r>
          </a:p>
          <a:p>
            <a:pPr marL="0" indent="0">
              <a:buNone/>
            </a:pPr>
            <a:endParaRPr lang="en-GB" dirty="0"/>
          </a:p>
          <a:p>
            <a:pPr marL="0" indent="0">
              <a:buNone/>
            </a:pPr>
            <a:r>
              <a:rPr lang="en-GB" dirty="0"/>
              <a:t>		SIMON</a:t>
            </a:r>
          </a:p>
          <a:p>
            <a:endParaRPr lang="en-GB" dirty="0"/>
          </a:p>
        </p:txBody>
      </p:sp>
    </p:spTree>
    <p:extLst>
      <p:ext uri="{BB962C8B-B14F-4D97-AF65-F5344CB8AC3E}">
        <p14:creationId xmlns:p14="http://schemas.microsoft.com/office/powerpoint/2010/main" val="188464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5">
                                            <p:txEl>
                                              <p:pRg st="3" end="3"/>
                                            </p:txEl>
                                          </p:spTgt>
                                        </p:tgtEl>
                                        <p:attrNameLst>
                                          <p:attrName>style.color</p:attrName>
                                        </p:attrNameLst>
                                      </p:cBhvr>
                                      <p:by>
                                        <p:hsl h="0" s="-70588" l="0"/>
                                      </p:by>
                                    </p:animClr>
                                    <p:animClr clrSpc="hsl" dir="cw">
                                      <p:cBhvr>
                                        <p:cTn id="7" dur="500" fill="hold"/>
                                        <p:tgtEl>
                                          <p:spTgt spid="5">
                                            <p:txEl>
                                              <p:pRg st="3" end="3"/>
                                            </p:txEl>
                                          </p:spTgt>
                                        </p:tgtEl>
                                        <p:attrNameLst>
                                          <p:attrName>fillcolor</p:attrName>
                                        </p:attrNameLst>
                                      </p:cBhvr>
                                      <p:by>
                                        <p:hsl h="0" s="-70588" l="0"/>
                                      </p:by>
                                    </p:animClr>
                                    <p:animClr clrSpc="hsl" dir="cw">
                                      <p:cBhvr>
                                        <p:cTn id="8" dur="500" fill="hold"/>
                                        <p:tgtEl>
                                          <p:spTgt spid="5">
                                            <p:txEl>
                                              <p:pRg st="3" end="3"/>
                                            </p:txEl>
                                          </p:spTgt>
                                        </p:tgtEl>
                                        <p:attrNameLst>
                                          <p:attrName>stroke.color</p:attrName>
                                        </p:attrNameLst>
                                      </p:cBhvr>
                                      <p:by>
                                        <p:hsl h="0" s="-70588" l="0"/>
                                      </p:by>
                                    </p:animClr>
                                    <p:set>
                                      <p:cBhvr>
                                        <p:cTn id="9" dur="500" fill="hold"/>
                                        <p:tgtEl>
                                          <p:spTgt spid="5">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5">
                                            <p:txEl>
                                              <p:pRg st="3" end="3"/>
                                            </p:txEl>
                                          </p:spTgt>
                                        </p:tgtEl>
                                        <p:attrNameLst>
                                          <p:attrName>ppt_c</p:attrName>
                                        </p:attrNameLst>
                                      </p:cBhvr>
                                      <p:to>
                                        <a:schemeClr val="bg2"/>
                                      </p:to>
                                    </p:animClr>
                                  </p:sub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5">
                                            <p:txEl>
                                              <p:pRg st="4" end="4"/>
                                            </p:txEl>
                                          </p:spTgt>
                                        </p:tgtEl>
                                        <p:attrNameLst>
                                          <p:attrName>style.color</p:attrName>
                                        </p:attrNameLst>
                                      </p:cBhvr>
                                      <p:by>
                                        <p:hsl h="0" s="-70588" l="0"/>
                                      </p:by>
                                    </p:animClr>
                                    <p:animClr clrSpc="hsl" dir="cw">
                                      <p:cBhvr>
                                        <p:cTn id="14" dur="500" fill="hold"/>
                                        <p:tgtEl>
                                          <p:spTgt spid="5">
                                            <p:txEl>
                                              <p:pRg st="4" end="4"/>
                                            </p:txEl>
                                          </p:spTgt>
                                        </p:tgtEl>
                                        <p:attrNameLst>
                                          <p:attrName>fillcolor</p:attrName>
                                        </p:attrNameLst>
                                      </p:cBhvr>
                                      <p:by>
                                        <p:hsl h="0" s="-70588" l="0"/>
                                      </p:by>
                                    </p:animClr>
                                    <p:animClr clrSpc="hsl" dir="cw">
                                      <p:cBhvr>
                                        <p:cTn id="15" dur="500" fill="hold"/>
                                        <p:tgtEl>
                                          <p:spTgt spid="5">
                                            <p:txEl>
                                              <p:pRg st="4" end="4"/>
                                            </p:txEl>
                                          </p:spTgt>
                                        </p:tgtEl>
                                        <p:attrNameLst>
                                          <p:attrName>stroke.color</p:attrName>
                                        </p:attrNameLst>
                                      </p:cBhvr>
                                      <p:by>
                                        <p:hsl h="0" s="-70588" l="0"/>
                                      </p:by>
                                    </p:animClr>
                                    <p:set>
                                      <p:cBhvr>
                                        <p:cTn id="16" dur="500" fill="hold"/>
                                        <p:tgtEl>
                                          <p:spTgt spid="5">
                                            <p:txEl>
                                              <p:pRg st="4" end="4"/>
                                            </p:txEl>
                                          </p:spTgt>
                                        </p:tgtEl>
                                        <p:attrNameLst>
                                          <p:attrName>fill.type</p:attrName>
                                        </p:attrNameLst>
                                      </p:cBhvr>
                                      <p:to>
                                        <p:strVal val="solid"/>
                                      </p:to>
                                    </p:set>
                                  </p:childTnLst>
                                  <p:subTnLst>
                                    <p:animClr clrSpc="rgb" dir="cw">
                                      <p:cBhvr override="childStyle">
                                        <p:cTn dur="1" fill="hold" display="0" masterRel="nextClick" afterEffect="1"/>
                                        <p:tgtEl>
                                          <p:spTgt spid="5">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0" y="-1905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Roboto Condensed bold" panose="02000000000000000000" pitchFamily="2" charset="0"/>
                <a:ea typeface="Roboto Condensed bold" panose="02000000000000000000" pitchFamily="2" charset="0"/>
                <a:cs typeface="Roboto Condensed bold" panose="02000000000000000000" pitchFamily="2" charset="0"/>
              </a:rPr>
              <a:t>Longer Proposal</a:t>
            </a: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9" name="Rectangle 8">
            <a:extLst>
              <a:ext uri="{FF2B5EF4-FFF2-40B4-BE49-F238E27FC236}">
                <a16:creationId xmlns:a16="http://schemas.microsoft.com/office/drawing/2014/main" id="{F1207510-D106-450A-A055-3D94F1A1B896}"/>
              </a:ext>
            </a:extLst>
          </p:cNvPr>
          <p:cNvSpPr/>
          <p:nvPr/>
        </p:nvSpPr>
        <p:spPr>
          <a:xfrm>
            <a:off x="2502816" y="4238519"/>
            <a:ext cx="7272780" cy="258532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srgbClr val="F6F8F8"/>
                </a:solidFill>
                <a:latin typeface="Roboto Condensed bold" panose="02000000000000000000"/>
                <a:ea typeface="Roboto Condensed Light" panose="02000000000000000000" pitchFamily="2" charset="0"/>
                <a:cs typeface="Lato Light"/>
                <a:sym typeface="Lato Light" charset="0"/>
              </a:rPr>
              <a:t>As first stage proposal not marked in itself but will form part of your development documentation etc.</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srgbClr val="F6F8F8"/>
                </a:solidFill>
                <a:latin typeface="Roboto Condensed bold" panose="02000000000000000000"/>
                <a:ea typeface="Roboto Condensed Light" panose="02000000000000000000" pitchFamily="2" charset="0"/>
                <a:cs typeface="Lato Light"/>
                <a:sym typeface="Lato Light" charset="0"/>
              </a:rPr>
              <a:t>You’ll find a consultancy template next to these slides on Blackboard.</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6F8F8"/>
              </a:solidFill>
              <a:effectLst/>
              <a:uLnTx/>
              <a:uFillTx/>
              <a:latin typeface="Roboto Condensed bold" panose="02000000000000000000"/>
              <a:ea typeface="Roboto Condensed Light" panose="02000000000000000000" pitchFamily="2" charset="0"/>
              <a:cs typeface="Lato Light"/>
              <a:sym typeface="Lato Light"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srgbClr val="F6F8F8"/>
                </a:solidFill>
                <a:latin typeface="Roboto Condensed bold" panose="02000000000000000000"/>
                <a:ea typeface="Roboto Condensed Light" panose="02000000000000000000" pitchFamily="2" charset="0"/>
                <a:cs typeface="Lato Light"/>
                <a:sym typeface="Lato Light" charset="0"/>
              </a:rPr>
              <a:t>Don’t actually use this document, but possibly use similar sections and complete in a similar spirit.</a:t>
            </a:r>
            <a:endPar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endParaRPr>
          </a:p>
        </p:txBody>
      </p:sp>
    </p:spTree>
    <p:extLst>
      <p:ext uri="{BB962C8B-B14F-4D97-AF65-F5344CB8AC3E}">
        <p14:creationId xmlns:p14="http://schemas.microsoft.com/office/powerpoint/2010/main" val="13383299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1" name="Rectangle 10"/>
          <p:cNvSpPr/>
          <p:nvPr/>
        </p:nvSpPr>
        <p:spPr>
          <a:xfrm>
            <a:off x="-11757" y="0"/>
            <a:ext cx="12192000" cy="6896100"/>
          </a:xfrm>
          <a:prstGeom prst="rect">
            <a:avLst/>
          </a:prstGeom>
          <a:solidFill>
            <a:srgbClr val="292D34">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6F8F8"/>
              </a:solidFill>
              <a:effectLst/>
              <a:uLnTx/>
              <a:uFillTx/>
              <a:latin typeface="Roboto Condensed"/>
              <a:ea typeface="+mn-ea"/>
              <a:cs typeface="+mn-cs"/>
            </a:endParaRPr>
          </a:p>
        </p:txBody>
      </p:sp>
      <p:sp>
        <p:nvSpPr>
          <p:cNvPr id="4" name="TextBox 3"/>
          <p:cNvSpPr txBox="1"/>
          <p:nvPr/>
        </p:nvSpPr>
        <p:spPr>
          <a:xfrm>
            <a:off x="2928284" y="21616571"/>
            <a:ext cx="6946365" cy="348750"/>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2B2B"/>
                </a:solidFill>
                <a:effectLst/>
                <a:uLnTx/>
                <a:uFillTx/>
                <a:latin typeface="Roboto Condensed"/>
                <a:ea typeface="+mn-ea"/>
                <a:cs typeface="+mn-cs"/>
              </a:rPr>
              <a:t>World One Powerful Presentation Template</a:t>
            </a:r>
          </a:p>
        </p:txBody>
      </p:sp>
      <p:sp>
        <p:nvSpPr>
          <p:cNvPr id="12" name="Slide Number Placeholder 5"/>
          <p:cNvSpPr txBox="1">
            <a:spLocks/>
          </p:cNvSpPr>
          <p:nvPr/>
        </p:nvSpPr>
        <p:spPr>
          <a:xfrm>
            <a:off x="2138478" y="3036213"/>
            <a:ext cx="7915044" cy="861774"/>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4800" dirty="0">
                <a:solidFill>
                  <a:srgbClr val="FFFFFF"/>
                </a:solidFill>
                <a:latin typeface="Roboto Condensed bold" panose="02000000000000000000" pitchFamily="2" charset="0"/>
                <a:ea typeface="Roboto Condensed bold" panose="02000000000000000000" pitchFamily="2" charset="0"/>
                <a:cs typeface="Roboto Condensed bold" panose="02000000000000000000" pitchFamily="2" charset="0"/>
              </a:rPr>
              <a:t>Research Required</a:t>
            </a:r>
          </a:p>
        </p:txBody>
      </p:sp>
      <p:cxnSp>
        <p:nvCxnSpPr>
          <p:cNvPr id="14" name="Straight Connector 13"/>
          <p:cNvCxnSpPr/>
          <p:nvPr/>
        </p:nvCxnSpPr>
        <p:spPr>
          <a:xfrm>
            <a:off x="0" y="3467100"/>
            <a:ext cx="3161841" cy="0"/>
          </a:xfrm>
          <a:prstGeom prst="line">
            <a:avLst/>
          </a:prstGeom>
          <a:ln w="25400" cmpd="sng">
            <a:solidFill>
              <a:srgbClr val="FFFFFF"/>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132983" y="3467100"/>
            <a:ext cx="3059017" cy="0"/>
          </a:xfrm>
          <a:prstGeom prst="line">
            <a:avLst/>
          </a:prstGeom>
          <a:ln w="25400" cmpd="sng">
            <a:solidFill>
              <a:srgbClr val="F3644D"/>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71" y="1300201"/>
            <a:ext cx="1297144" cy="143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9" name="Rectangle 8">
            <a:extLst>
              <a:ext uri="{FF2B5EF4-FFF2-40B4-BE49-F238E27FC236}">
                <a16:creationId xmlns:a16="http://schemas.microsoft.com/office/drawing/2014/main" id="{F1207510-D106-450A-A055-3D94F1A1B896}"/>
              </a:ext>
            </a:extLst>
          </p:cNvPr>
          <p:cNvSpPr/>
          <p:nvPr/>
        </p:nvSpPr>
        <p:spPr>
          <a:xfrm>
            <a:off x="2502816" y="4238519"/>
            <a:ext cx="7272780" cy="45653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6F8F8"/>
                </a:solidFill>
                <a:effectLst/>
                <a:uLnTx/>
                <a:uFillTx/>
                <a:latin typeface="Roboto Condensed bold" panose="02000000000000000000"/>
                <a:ea typeface="Roboto Condensed Light" panose="02000000000000000000" pitchFamily="2" charset="0"/>
                <a:cs typeface="Lato Light" charset="0"/>
                <a:sym typeface="Lato Light" charset="0"/>
              </a:rPr>
              <a:t>Let’s do some “research exercises”</a:t>
            </a:r>
            <a:endParaRPr kumimoji="0" lang="en-US" sz="1800" b="0" i="0" u="none" strike="noStrike" kern="1200" cap="none" spc="0" normalizeH="0" baseline="0" noProof="0" dirty="0">
              <a:ln>
                <a:noFill/>
              </a:ln>
              <a:solidFill>
                <a:srgbClr val="F6F8F8"/>
              </a:solidFill>
              <a:effectLst/>
              <a:uLnTx/>
              <a:uFillTx/>
              <a:latin typeface="Roboto Condensed Light" panose="02000000000000000000" pitchFamily="2" charset="0"/>
              <a:ea typeface="Roboto Condensed Light" panose="02000000000000000000" pitchFamily="2" charset="0"/>
              <a:cs typeface="Lato Light"/>
              <a:sym typeface="Lato Light" charset="0"/>
            </a:endParaRPr>
          </a:p>
        </p:txBody>
      </p:sp>
    </p:spTree>
    <p:extLst>
      <p:ext uri="{BB962C8B-B14F-4D97-AF65-F5344CB8AC3E}">
        <p14:creationId xmlns:p14="http://schemas.microsoft.com/office/powerpoint/2010/main" val="18811286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59000">
                                          <p:cBhvr additive="base">
                                            <p:cTn id="11" dur="1250" fill="hold"/>
                                            <p:tgtEl>
                                              <p:spTgt spid="12"/>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
          <p:cNvSpPr>
            <a:spLocks/>
          </p:cNvSpPr>
          <p:nvPr/>
        </p:nvSpPr>
        <p:spPr bwMode="auto">
          <a:xfrm>
            <a:off x="10608502" y="740702"/>
            <a:ext cx="977900" cy="977900"/>
          </a:xfrm>
          <a:prstGeom prst="ellipse">
            <a:avLst/>
          </a:prstGeom>
          <a:solidFill>
            <a:schemeClr val="tx2">
              <a:alpha val="84999"/>
            </a:schemeClr>
          </a:solidFill>
          <a:ln>
            <a:noFill/>
          </a:ln>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
        <p:nvSpPr>
          <p:cNvPr id="4" name="Rectangle 13"/>
          <p:cNvSpPr>
            <a:spLocks/>
          </p:cNvSpPr>
          <p:nvPr/>
        </p:nvSpPr>
        <p:spPr bwMode="auto">
          <a:xfrm>
            <a:off x="712438" y="703075"/>
            <a:ext cx="3081190" cy="218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B2B2B"/>
                </a:solidFill>
                <a:effectLst/>
                <a:uLnTx/>
                <a:uFillTx/>
                <a:latin typeface="Roboto Condensed bold" panose="02000000000000000000"/>
                <a:ea typeface="ＭＳ Ｐゴシック" charset="0"/>
                <a:cs typeface="Bebas Neue" charset="0"/>
                <a:sym typeface="Bebas Neue" charset="0"/>
              </a:rPr>
              <a:t>This</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1001C"/>
                </a:solidFill>
                <a:effectLst/>
                <a:uLnTx/>
                <a:uFillTx/>
                <a:latin typeface="Roboto Condensed bold" panose="02000000000000000000"/>
                <a:ea typeface="ＭＳ Ｐゴシック" charset="0"/>
                <a:cs typeface="Bebas Neue" charset="0"/>
                <a:sym typeface="Bebas Neue" charset="0"/>
              </a:rPr>
              <a:t>Task</a:t>
            </a:r>
          </a:p>
        </p:txBody>
      </p:sp>
      <p:sp>
        <p:nvSpPr>
          <p:cNvPr id="5" name="Rectangle 15"/>
          <p:cNvSpPr>
            <a:spLocks/>
          </p:cNvSpPr>
          <p:nvPr/>
        </p:nvSpPr>
        <p:spPr bwMode="auto">
          <a:xfrm>
            <a:off x="3251644" y="2534834"/>
            <a:ext cx="8256917" cy="3197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nchorCtr="0"/>
          <a:lstStyle/>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r>
              <a:rPr kumimoji="0" lang="en-US" sz="2133" b="0" i="0" u="none" strike="noStrike" kern="1200" cap="none" spc="0" normalizeH="0" baseline="0" noProof="0" dirty="0">
                <a:ln>
                  <a:noFill/>
                </a:ln>
                <a:solidFill>
                  <a:srgbClr val="FF5800"/>
                </a:solidFill>
                <a:effectLst/>
                <a:uLnTx/>
                <a:uFillTx/>
                <a:latin typeface="Roboto Condensed bold" panose="02000000000000000000"/>
                <a:ea typeface="Roboto Condensed Light" panose="02000000000000000000" pitchFamily="2" charset="0"/>
                <a:cs typeface="Bebas Neue"/>
                <a:sym typeface="Lato Light" charset="0"/>
              </a:rPr>
              <a:t>I’ve said</a:t>
            </a:r>
            <a:r>
              <a:rPr kumimoji="0" lang="en-US" sz="2133" b="0" i="0" u="none" strike="noStrike" kern="1200" cap="none" spc="0" normalizeH="0" noProof="0" dirty="0">
                <a:ln>
                  <a:noFill/>
                </a:ln>
                <a:solidFill>
                  <a:srgbClr val="FF5800"/>
                </a:solidFill>
                <a:effectLst/>
                <a:uLnTx/>
                <a:uFillTx/>
                <a:latin typeface="Roboto Condensed bold" panose="02000000000000000000"/>
                <a:ea typeface="Roboto Condensed Light" panose="02000000000000000000" pitchFamily="2" charset="0"/>
                <a:cs typeface="Bebas Neue"/>
                <a:sym typeface="Lato Light" charset="0"/>
              </a:rPr>
              <a:t> this before…</a:t>
            </a:r>
            <a:endParaRPr kumimoji="0" lang="en-US" sz="2133" b="0" i="0" u="none" strike="noStrike" kern="1200" cap="none" spc="0" normalizeH="0" baseline="0" noProof="0" dirty="0">
              <a:ln>
                <a:noFill/>
              </a:ln>
              <a:solidFill>
                <a:srgbClr val="FF5800"/>
              </a:solidFill>
              <a:effectLst/>
              <a:uLnTx/>
              <a:uFillTx/>
              <a:latin typeface="Roboto Condensed bold" panose="02000000000000000000"/>
              <a:ea typeface="Roboto Condensed Light" panose="02000000000000000000" pitchFamily="2" charset="0"/>
              <a:cs typeface="Bebas Neue"/>
              <a:sym typeface="Lato Light" charset="0"/>
            </a:endParaRPr>
          </a:p>
          <a:p>
            <a:pPr marL="364058" marR="0" lvl="1" indent="-228594" algn="l" defTabSz="914400" rtl="0" eaLnBrk="1" fontAlgn="auto" latinLnBrk="0" hangingPunct="1">
              <a:lnSpc>
                <a:spcPct val="100000"/>
              </a:lnSpc>
              <a:spcBef>
                <a:spcPts val="0"/>
              </a:spcBef>
              <a:spcAft>
                <a:spcPts val="0"/>
              </a:spcAft>
              <a:buClr>
                <a:srgbClr val="4D4D4D"/>
              </a:buClr>
              <a:buSzPct val="125000"/>
              <a:buFont typeface="Lato Light" charset="0"/>
              <a:buChar char="•"/>
              <a:tabLst/>
              <a:defRPr/>
            </a:pPr>
            <a:r>
              <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For implementation okay</a:t>
            </a:r>
            <a:r>
              <a:rPr kumimoji="0" lang="en-US" sz="1467" b="0" i="0" u="none" strike="noStrike" kern="1200" cap="none" spc="0" normalizeH="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 tutorials, web-sites, YouTube videos will be fine to find the right direction…</a:t>
            </a:r>
          </a:p>
          <a:p>
            <a:pPr marL="364058" marR="0" lvl="1" indent="-228594" algn="l" defTabSz="914400" rtl="0" eaLnBrk="1" fontAlgn="auto" latinLnBrk="0" hangingPunct="1">
              <a:lnSpc>
                <a:spcPct val="100000"/>
              </a:lnSpc>
              <a:spcBef>
                <a:spcPts val="0"/>
              </a:spcBef>
              <a:spcAft>
                <a:spcPts val="0"/>
              </a:spcAft>
              <a:buClr>
                <a:srgbClr val="4D4D4D"/>
              </a:buClr>
              <a:buSzPct val="125000"/>
              <a:buFont typeface="Lato Light" charset="0"/>
              <a:buChar char="•"/>
              <a:tabLst/>
              <a:defRPr/>
            </a:pPr>
            <a:r>
              <a:rPr lang="en-US" sz="1467"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Even Wikipedia (good for keywords and connections )</a:t>
            </a:r>
            <a:endParaRPr kumimoji="0" lang="en-US" sz="1467" b="0" i="0" u="none" strike="noStrike" kern="1200" cap="none" spc="0" normalizeH="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364058" marR="0" lvl="1" indent="-228594" algn="l" defTabSz="914400" rtl="0" eaLnBrk="1" fontAlgn="auto" latinLnBrk="0" hangingPunct="1">
              <a:lnSpc>
                <a:spcPct val="100000"/>
              </a:lnSpc>
              <a:spcBef>
                <a:spcPts val="0"/>
              </a:spcBef>
              <a:spcAft>
                <a:spcPts val="0"/>
              </a:spcAft>
              <a:buClr>
                <a:srgbClr val="4D4D4D"/>
              </a:buClr>
              <a:buSzPct val="125000"/>
              <a:buFont typeface="Lato Light" charset="0"/>
              <a:buChar char="•"/>
              <a:tabLst/>
              <a:defRPr/>
            </a:pPr>
            <a:r>
              <a:rPr lang="en-US" sz="1467" baseline="0"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BUT NOT FOR THE WRITE UP!</a:t>
            </a: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135464" marR="0" lvl="1" indent="0" algn="l" defTabSz="914400" rtl="0" eaLnBrk="1" fontAlgn="auto" latinLnBrk="0" hangingPunct="1">
              <a:lnSpc>
                <a:spcPct val="100000"/>
              </a:lnSpc>
              <a:spcBef>
                <a:spcPts val="0"/>
              </a:spcBef>
              <a:spcAft>
                <a:spcPts val="0"/>
              </a:spcAft>
              <a:buClr>
                <a:srgbClr val="4D4D4D"/>
              </a:buClr>
              <a:buSzPct val="125000"/>
              <a:buFontTx/>
              <a:buNone/>
              <a:tabLst/>
              <a:defRPr/>
            </a:pP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r>
              <a:rPr kumimoji="0" lang="en-US" sz="2133" b="0" i="0" u="none" strike="noStrike" kern="1200" cap="none" spc="0" normalizeH="0" baseline="0" noProof="0" dirty="0">
                <a:ln>
                  <a:noFill/>
                </a:ln>
                <a:solidFill>
                  <a:srgbClr val="FF3C00"/>
                </a:solidFill>
                <a:effectLst/>
                <a:uLnTx/>
                <a:uFillTx/>
                <a:latin typeface="Roboto Condensed bold" panose="02000000000000000000"/>
                <a:ea typeface="Roboto Condensed Light" panose="02000000000000000000" pitchFamily="2" charset="0"/>
                <a:cs typeface="Bebas Neue"/>
                <a:sym typeface="Lato Light" charset="0"/>
              </a:rPr>
              <a:t>Let’s try these few terms from graphics / games</a:t>
            </a:r>
          </a:p>
          <a:p>
            <a:pPr>
              <a:buClr>
                <a:srgbClr val="4D4D4D"/>
              </a:buClr>
              <a:buSzPct val="125000"/>
              <a:defRPr/>
            </a:pPr>
            <a:r>
              <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Find an kind to implementation AND the</a:t>
            </a:r>
            <a:r>
              <a:rPr kumimoji="0" lang="en-US" sz="1467" b="0" i="0" u="none" strike="noStrike" kern="1200" cap="none" spc="0" normalizeH="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 original reference</a:t>
            </a: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364058" marR="0" lvl="1" indent="-228594" algn="l" defTabSz="914400" rtl="0" eaLnBrk="1" fontAlgn="auto" latinLnBrk="0" hangingPunct="1">
              <a:lnSpc>
                <a:spcPct val="100000"/>
              </a:lnSpc>
              <a:spcBef>
                <a:spcPts val="0"/>
              </a:spcBef>
              <a:spcAft>
                <a:spcPts val="0"/>
              </a:spcAft>
              <a:buClr>
                <a:srgbClr val="4D4D4D"/>
              </a:buClr>
              <a:buSzPct val="125000"/>
              <a:buFont typeface="Arial"/>
              <a:buChar char="•"/>
              <a:tabLst/>
              <a:defRPr/>
            </a:pPr>
            <a:r>
              <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Boids</a:t>
            </a:r>
          </a:p>
          <a:p>
            <a:pPr marL="364058" lvl="1" indent="-228594">
              <a:buClr>
                <a:srgbClr val="4D4D4D"/>
              </a:buClr>
              <a:buSzPct val="125000"/>
              <a:buFont typeface="Arial"/>
              <a:buChar char="•"/>
              <a:defRPr/>
            </a:pPr>
            <a:r>
              <a:rPr lang="en-US" sz="1467"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Perlin Noise</a:t>
            </a:r>
          </a:p>
          <a:p>
            <a:pPr marL="364058" lvl="1" indent="-228594">
              <a:buClr>
                <a:srgbClr val="4D4D4D"/>
              </a:buClr>
              <a:buSzPct val="125000"/>
              <a:buFont typeface="Arial"/>
              <a:buChar char="•"/>
              <a:defRPr/>
            </a:pPr>
            <a:r>
              <a:rPr lang="en-US" sz="1467"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Lambert</a:t>
            </a:r>
          </a:p>
          <a:p>
            <a:pPr marL="364058" marR="0" lvl="1" indent="-228594" algn="l" defTabSz="914400" rtl="0" eaLnBrk="1" fontAlgn="auto" latinLnBrk="0" hangingPunct="1">
              <a:lnSpc>
                <a:spcPct val="100000"/>
              </a:lnSpc>
              <a:spcBef>
                <a:spcPts val="0"/>
              </a:spcBef>
              <a:spcAft>
                <a:spcPts val="0"/>
              </a:spcAft>
              <a:buClr>
                <a:srgbClr val="4D4D4D"/>
              </a:buClr>
              <a:buSzPct val="125000"/>
              <a:buFont typeface="Arial"/>
              <a:buChar char="•"/>
              <a:tabLst/>
              <a:defRPr/>
            </a:pPr>
            <a:r>
              <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Blinn</a:t>
            </a:r>
          </a:p>
          <a:p>
            <a:pPr marL="364058" marR="0" lvl="1" indent="-228594" algn="l" defTabSz="914400" rtl="0" eaLnBrk="1" fontAlgn="auto" latinLnBrk="0" hangingPunct="1">
              <a:lnSpc>
                <a:spcPct val="100000"/>
              </a:lnSpc>
              <a:spcBef>
                <a:spcPts val="0"/>
              </a:spcBef>
              <a:spcAft>
                <a:spcPts val="0"/>
              </a:spcAft>
              <a:buClr>
                <a:srgbClr val="4D4D4D"/>
              </a:buClr>
              <a:buSzPct val="125000"/>
              <a:buFont typeface="Arial"/>
              <a:buChar char="•"/>
              <a:tabLst/>
              <a:defRPr/>
            </a:pPr>
            <a:r>
              <a:rPr kumimoji="0" lang="en-US" sz="1467" b="0" i="0" u="none" strike="noStrike" kern="1200" cap="none" spc="0" normalizeH="0" baseline="0" noProof="0" dirty="0" err="1">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rPr>
              <a:t>Phong</a:t>
            </a: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364058" marR="0" lvl="1" indent="-228594" algn="l" defTabSz="914400" rtl="0" eaLnBrk="1" fontAlgn="auto" latinLnBrk="0" hangingPunct="1">
              <a:lnSpc>
                <a:spcPct val="100000"/>
              </a:lnSpc>
              <a:spcBef>
                <a:spcPts val="0"/>
              </a:spcBef>
              <a:spcAft>
                <a:spcPts val="0"/>
              </a:spcAft>
              <a:buClr>
                <a:srgbClr val="4D4D4D"/>
              </a:buClr>
              <a:buSzPct val="125000"/>
              <a:buFont typeface="Arial"/>
              <a:buChar char="•"/>
              <a:tabLst/>
              <a:defRPr/>
            </a:pPr>
            <a:r>
              <a:rPr lang="en-US" sz="1467" dirty="0">
                <a:solidFill>
                  <a:srgbClr val="4D4D4D"/>
                </a:solidFill>
                <a:latin typeface="Roboto Condensed Light" panose="02000000000000000000" pitchFamily="2" charset="0"/>
                <a:ea typeface="Roboto Condensed Light" panose="02000000000000000000" pitchFamily="2" charset="0"/>
                <a:cs typeface="Lato Light" charset="0"/>
                <a:sym typeface="Lato Light" charset="0"/>
              </a:rPr>
              <a:t>A*</a:t>
            </a: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135464" marR="0" lvl="1"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1467" b="0" i="0" u="none" strike="noStrike" kern="1200" cap="none" spc="0" normalizeH="0" baseline="0" noProof="0" dirty="0">
              <a:ln>
                <a:noFill/>
              </a:ln>
              <a:solidFill>
                <a:srgbClr val="4D4D4D"/>
              </a:solidFill>
              <a:effectLst/>
              <a:uLnTx/>
              <a:uFillTx/>
              <a:latin typeface="Roboto Condensed Light" panose="02000000000000000000" pitchFamily="2" charset="0"/>
              <a:ea typeface="Roboto Condensed Light" panose="02000000000000000000" pitchFamily="2" charset="0"/>
              <a:cs typeface="Lato Light" charset="0"/>
              <a:sym typeface="Lato Light" charset="0"/>
            </a:endParaRPr>
          </a:p>
          <a:p>
            <a:pPr marL="0" marR="0" lvl="0" indent="0" algn="l" defTabSz="914400" rtl="0" eaLnBrk="1" fontAlgn="auto" latinLnBrk="0" hangingPunct="1">
              <a:lnSpc>
                <a:spcPct val="140000"/>
              </a:lnSpc>
              <a:spcBef>
                <a:spcPts val="0"/>
              </a:spcBef>
              <a:spcAft>
                <a:spcPts val="0"/>
              </a:spcAft>
              <a:buClr>
                <a:srgbClr val="4D4D4D"/>
              </a:buClr>
              <a:buSzPct val="125000"/>
              <a:buFontTx/>
              <a:buNone/>
              <a:tabLst/>
              <a:defRPr/>
            </a:pPr>
            <a:endParaRPr kumimoji="0" lang="en-US" sz="2133" b="0" i="0" u="none" strike="noStrike" kern="1200" cap="none" spc="0" normalizeH="0" baseline="0" noProof="0" dirty="0">
              <a:ln>
                <a:noFill/>
              </a:ln>
              <a:solidFill>
                <a:srgbClr val="FF5800"/>
              </a:solidFill>
              <a:effectLst/>
              <a:uLnTx/>
              <a:uFillTx/>
              <a:latin typeface="Roboto Condensed Light" panose="02000000000000000000" pitchFamily="2" charset="0"/>
              <a:ea typeface="Roboto Condensed Light" panose="02000000000000000000" pitchFamily="2" charset="0"/>
              <a:cs typeface="Bebas Neue"/>
              <a:sym typeface="Lato Light" charset="0"/>
            </a:endParaRPr>
          </a:p>
        </p:txBody>
      </p:sp>
      <p:pic>
        <p:nvPicPr>
          <p:cNvPr id="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797057" y="941936"/>
            <a:ext cx="607137" cy="57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8" name="Picture 1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27381" y="2660915"/>
            <a:ext cx="2498688" cy="43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1" name="Line 13"/>
          <p:cNvSpPr>
            <a:spLocks noChangeShapeType="1"/>
          </p:cNvSpPr>
          <p:nvPr/>
        </p:nvSpPr>
        <p:spPr bwMode="auto">
          <a:xfrm flipV="1">
            <a:off x="1899501" y="1874978"/>
            <a:ext cx="9340633" cy="955"/>
          </a:xfrm>
          <a:prstGeom prst="line">
            <a:avLst/>
          </a:prstGeom>
          <a:noFill/>
          <a:ln w="12700" cap="flat">
            <a:solidFill>
              <a:srgbClr val="80808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B2B2B"/>
              </a:solidFill>
              <a:effectLst/>
              <a:uLnTx/>
              <a:uFillTx/>
              <a:latin typeface="Roboto Condensed"/>
              <a:ea typeface="+mn-ea"/>
              <a:cs typeface="+mn-cs"/>
            </a:endParaRPr>
          </a:p>
        </p:txBody>
      </p:sp>
    </p:spTree>
    <p:extLst>
      <p:ext uri="{BB962C8B-B14F-4D97-AF65-F5344CB8AC3E}">
        <p14:creationId xmlns:p14="http://schemas.microsoft.com/office/powerpoint/2010/main" val="110297916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500"/>
                                        <p:tgtEl>
                                          <p:spTgt spid="5">
                                            <p:txEl>
                                              <p:pRg st="8" end="8"/>
                                            </p:txEl>
                                          </p:spTgt>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5">
                                            <p:txEl>
                                              <p:pRg st="10" end="10"/>
                                            </p:txEl>
                                          </p:spTgt>
                                        </p:tgtEl>
                                        <p:attrNameLst>
                                          <p:attrName>style.visibility</p:attrName>
                                        </p:attrNameLst>
                                      </p:cBhvr>
                                      <p:to>
                                        <p:strVal val="visible"/>
                                      </p:to>
                                    </p:set>
                                    <p:animEffect transition="in" filter="fade">
                                      <p:cBhvr>
                                        <p:cTn id="48" dur="500"/>
                                        <p:tgtEl>
                                          <p:spTgt spid="5">
                                            <p:txEl>
                                              <p:pRg st="10" end="10"/>
                                            </p:txEl>
                                          </p:spTgt>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F20AA-323E-4C3E-9B45-8D8EDECBF9A9}"/>
              </a:ext>
            </a:extLst>
          </p:cNvPr>
          <p:cNvSpPr>
            <a:spLocks noGrp="1"/>
          </p:cNvSpPr>
          <p:nvPr>
            <p:ph type="title"/>
          </p:nvPr>
        </p:nvSpPr>
        <p:spPr/>
        <p:txBody>
          <a:bodyPr/>
          <a:lstStyle/>
          <a:p>
            <a:pPr fontAlgn="base"/>
            <a:r>
              <a:rPr lang="en-GB" dirty="0"/>
              <a:t>A way to read</a:t>
            </a:r>
          </a:p>
        </p:txBody>
      </p:sp>
      <p:sp>
        <p:nvSpPr>
          <p:cNvPr id="5" name="Content Placeholder 4">
            <a:extLst>
              <a:ext uri="{FF2B5EF4-FFF2-40B4-BE49-F238E27FC236}">
                <a16:creationId xmlns:a16="http://schemas.microsoft.com/office/drawing/2014/main" id="{E101408E-BAB4-4872-B1FD-5E4F7A792F19}"/>
              </a:ext>
            </a:extLst>
          </p:cNvPr>
          <p:cNvSpPr>
            <a:spLocks noGrp="1"/>
          </p:cNvSpPr>
          <p:nvPr>
            <p:ph idx="1"/>
          </p:nvPr>
        </p:nvSpPr>
        <p:spPr>
          <a:xfrm>
            <a:off x="175098" y="1391056"/>
            <a:ext cx="11702374" cy="5466944"/>
          </a:xfrm>
        </p:spPr>
        <p:txBody>
          <a:bodyPr>
            <a:normAutofit fontScale="62500" lnSpcReduction="20000"/>
          </a:bodyPr>
          <a:lstStyle/>
          <a:p>
            <a:pPr marL="0" indent="0" fontAlgn="base">
              <a:buNone/>
            </a:pPr>
            <a:r>
              <a:rPr lang="en-GB" dirty="0">
                <a:solidFill>
                  <a:srgbClr val="333333"/>
                </a:solidFill>
                <a:latin typeface="Verdana" panose="020B0604030504040204" pitchFamily="34" charset="0"/>
              </a:rPr>
              <a:t>CEM Joad wrote </a:t>
            </a:r>
            <a:r>
              <a:rPr lang="en-GB" i="1" dirty="0">
                <a:solidFill>
                  <a:srgbClr val="333333"/>
                </a:solidFill>
                <a:latin typeface="Verdana" panose="020B0604030504040204" pitchFamily="34" charset="0"/>
              </a:rPr>
              <a:t>Teach Yourself Philosophy</a:t>
            </a:r>
            <a:r>
              <a:rPr lang="en-GB" dirty="0">
                <a:solidFill>
                  <a:srgbClr val="333333"/>
                </a:solidFill>
                <a:latin typeface="Verdana" panose="020B0604030504040204" pitchFamily="34" charset="0"/>
              </a:rPr>
              <a:t> in 1944. His advice can be applied to reading scientific papers. He says:</a:t>
            </a:r>
          </a:p>
          <a:p>
            <a:pPr fontAlgn="base"/>
            <a:r>
              <a:rPr lang="en-GB" b="1" dirty="0">
                <a:solidFill>
                  <a:srgbClr val="333333"/>
                </a:solidFill>
                <a:latin typeface="inherit"/>
              </a:rPr>
              <a:t>Make judicious selection.</a:t>
            </a:r>
            <a:r>
              <a:rPr lang="en-GB" dirty="0">
                <a:solidFill>
                  <a:srgbClr val="333333"/>
                </a:solidFill>
                <a:latin typeface="inherit"/>
              </a:rPr>
              <a:t> In philosophy Joad says "Never try to read a whole book at once." In our case, do not try to read all the papers on a subject at once. Joad says "pick out certain chapters, two or three perhaps, which deal with matters that seem to you to be of particular importance or which relate to topics on which you have already read something." We need to pick out those papers that are of most importance to the problem in hand. Of philosophy books, Joad says "Use the introduction and preface to help you identify these." In our case, we need to use something else to determine which papers we should attend to. See Fred Brooks' note (above) for more on that.</a:t>
            </a:r>
          </a:p>
          <a:p>
            <a:pPr fontAlgn="base"/>
            <a:r>
              <a:rPr lang="en-GB" b="1" dirty="0">
                <a:solidFill>
                  <a:srgbClr val="333333"/>
                </a:solidFill>
                <a:latin typeface="inherit"/>
              </a:rPr>
              <a:t>Indulge in intelligent skipping.</a:t>
            </a:r>
            <a:r>
              <a:rPr lang="en-GB" dirty="0">
                <a:solidFill>
                  <a:srgbClr val="333333"/>
                </a:solidFill>
                <a:latin typeface="inherit"/>
              </a:rPr>
              <a:t> You do not have to read everything. You do not need to read every word of every paper. Do not be embarrassed to skip. You cannot possibly read every paper in the world; you need to ensure that the ones you spend your time on are the important ones. For some papers you need only look at the introduction and conclusion, with a glance elsewhere. For some, you will need to read the whole thing, but maybe not today. Joad says "omit the unintelligible; skip the repetitions; jump over the boring bits". You are allowed to do this!</a:t>
            </a:r>
          </a:p>
          <a:p>
            <a:pPr fontAlgn="base"/>
            <a:r>
              <a:rPr lang="en-GB" b="1" dirty="0">
                <a:solidFill>
                  <a:srgbClr val="333333"/>
                </a:solidFill>
                <a:latin typeface="inherit"/>
              </a:rPr>
              <a:t>Ensure you understand.</a:t>
            </a:r>
            <a:r>
              <a:rPr lang="en-GB" dirty="0">
                <a:solidFill>
                  <a:srgbClr val="333333"/>
                </a:solidFill>
                <a:latin typeface="inherit"/>
              </a:rPr>
              <a:t> Joad says stop reading when you stop understanding, but he also says to interpret "understand" generously. If you do not understand, there is sometimes point in pressing on a little further to see if it becomes clear, but if you really do not get it, there is no point in reading on for the sake of reading on. You need to stop and say "why do I not understand?"; "is this important enough that I need to learn something else so that I can understand?"</a:t>
            </a:r>
          </a:p>
          <a:p>
            <a:pPr fontAlgn="base"/>
            <a:r>
              <a:rPr lang="en-GB" b="1" dirty="0">
                <a:solidFill>
                  <a:srgbClr val="333333"/>
                </a:solidFill>
                <a:latin typeface="inherit"/>
              </a:rPr>
              <a:t>Make notes.</a:t>
            </a:r>
            <a:r>
              <a:rPr lang="en-GB" dirty="0">
                <a:solidFill>
                  <a:srgbClr val="333333"/>
                </a:solidFill>
                <a:latin typeface="inherit"/>
              </a:rPr>
              <a:t> The process of writing notes helps enormously with remembering. The process of having to summarise someone else's work helps enormously with understanding. Exercise 1 asks you to precis the content of an eight page paper in just one page. This is a great skill to have. Also you need to ensure that you have made good enough notes that you will be able to find any paper again in two years time when it turns out to be important. Too many times have I heard the cry "I know that I have read a paper on exactly this problem, but I cannot remember where!"</a:t>
            </a:r>
          </a:p>
        </p:txBody>
      </p:sp>
      <p:sp>
        <p:nvSpPr>
          <p:cNvPr id="2" name="TextBox 1">
            <a:extLst>
              <a:ext uri="{FF2B5EF4-FFF2-40B4-BE49-F238E27FC236}">
                <a16:creationId xmlns:a16="http://schemas.microsoft.com/office/drawing/2014/main" id="{F37AA333-C984-4C2E-8808-F4195494A50B}"/>
              </a:ext>
            </a:extLst>
          </p:cNvPr>
          <p:cNvSpPr txBox="1"/>
          <p:nvPr/>
        </p:nvSpPr>
        <p:spPr>
          <a:xfrm>
            <a:off x="6536987" y="6478621"/>
            <a:ext cx="5252936" cy="379379"/>
          </a:xfrm>
          <a:prstGeom prst="rect">
            <a:avLst/>
          </a:prstGeom>
          <a:noFill/>
        </p:spPr>
        <p:txBody>
          <a:bodyPr wrap="square" rtlCol="0">
            <a:spAutoFit/>
          </a:bodyPr>
          <a:lstStyle/>
          <a:p>
            <a:pPr algn="r"/>
            <a:r>
              <a:rPr lang="en-GB" dirty="0">
                <a:hlinkClick r:id="rId2"/>
              </a:rPr>
              <a:t>https://www.cl.cam.ac.uk/teaching/0910/C00/L1/</a:t>
            </a:r>
            <a:r>
              <a:rPr lang="en-GB" dirty="0"/>
              <a:t> </a:t>
            </a:r>
          </a:p>
        </p:txBody>
      </p:sp>
    </p:spTree>
    <p:extLst>
      <p:ext uri="{BB962C8B-B14F-4D97-AF65-F5344CB8AC3E}">
        <p14:creationId xmlns:p14="http://schemas.microsoft.com/office/powerpoint/2010/main" val="1762525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2B2B2B"/>
      </a:dk1>
      <a:lt1>
        <a:srgbClr val="F6F8F8"/>
      </a:lt1>
      <a:dk2>
        <a:srgbClr val="2B2B2B"/>
      </a:dk2>
      <a:lt2>
        <a:srgbClr val="FFFFFF"/>
      </a:lt2>
      <a:accent1>
        <a:srgbClr val="FF5800"/>
      </a:accent1>
      <a:accent2>
        <a:srgbClr val="FF3C00"/>
      </a:accent2>
      <a:accent3>
        <a:srgbClr val="FB1E00"/>
      </a:accent3>
      <a:accent4>
        <a:srgbClr val="F70000"/>
      </a:accent4>
      <a:accent5>
        <a:srgbClr val="F1001C"/>
      </a:accent5>
      <a:accent6>
        <a:srgbClr val="EA0038"/>
      </a:accent6>
      <a:hlink>
        <a:srgbClr val="FF5800"/>
      </a:hlink>
      <a:folHlink>
        <a:srgbClr val="2B2B2B"/>
      </a:folHlink>
    </a:clrScheme>
    <a:fontScheme name="Fox Presentation">
      <a:majorFont>
        <a:latin typeface="Roboto Condensed"/>
        <a:ea typeface=""/>
        <a:cs typeface=""/>
      </a:majorFont>
      <a:minorFont>
        <a:latin typeface="Roboto Condensed"/>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solidFill>
            <a:schemeClr val="accent1">
              <a:lumMod val="75000"/>
            </a:schemeClr>
          </a:solidFill>
          <a:prstDash val="sysDash"/>
          <a:headEnd type="none"/>
          <a:tailEnd type="oval" w="lg" len="lg"/>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2440</Words>
  <Application>Microsoft Office PowerPoint</Application>
  <PresentationFormat>Widescreen</PresentationFormat>
  <Paragraphs>323</Paragraphs>
  <Slides>40</Slides>
  <Notes>29</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40</vt:i4>
      </vt:variant>
    </vt:vector>
  </HeadingPairs>
  <TitlesOfParts>
    <vt:vector size="58" baseType="lpstr">
      <vt:lpstr>MS PGothic</vt:lpstr>
      <vt:lpstr>Arial</vt:lpstr>
      <vt:lpstr>Bebas Neue</vt:lpstr>
      <vt:lpstr>Bebas Neue Regular</vt:lpstr>
      <vt:lpstr>Calibri</vt:lpstr>
      <vt:lpstr>Calibri Light</vt:lpstr>
      <vt:lpstr>inherit</vt:lpstr>
      <vt:lpstr>Lato Light</vt:lpstr>
      <vt:lpstr>Lato Regular</vt:lpstr>
      <vt:lpstr>Open Sans</vt:lpstr>
      <vt:lpstr>Open Sans Light</vt:lpstr>
      <vt:lpstr>Roboto Condensed</vt:lpstr>
      <vt:lpstr>Roboto Condensed bold</vt:lpstr>
      <vt:lpstr>Roboto Condensed Light</vt:lpstr>
      <vt:lpstr>Verdana</vt:lpstr>
      <vt:lpstr>Wingdings</vt:lpstr>
      <vt:lpstr>Office Theme</vt:lpstr>
      <vt:lpstr>1_Office Theme</vt:lpstr>
      <vt:lpstr>PowerPoint Presentation</vt:lpstr>
      <vt:lpstr>PowerPoint Presentation</vt:lpstr>
      <vt:lpstr>PowerPoint Presentation</vt:lpstr>
      <vt:lpstr>PowerPoint Presentation</vt:lpstr>
      <vt:lpstr>E-mail to out Clients (soon to go out)</vt:lpstr>
      <vt:lpstr>PowerPoint Presentation</vt:lpstr>
      <vt:lpstr>PowerPoint Presentation</vt:lpstr>
      <vt:lpstr>PowerPoint Presentation</vt:lpstr>
      <vt:lpstr>A way to read</vt:lpstr>
      <vt:lpstr>The nature of papers</vt:lpstr>
      <vt:lpstr>Missing MacGuffin </vt:lpstr>
      <vt:lpstr>PowerPoint Presentation</vt:lpstr>
      <vt:lpstr>PowerPoint Presentation</vt:lpstr>
      <vt:lpstr>PowerPoint Presentation</vt:lpstr>
      <vt:lpstr>PowerPoint Presentation</vt:lpstr>
      <vt:lpstr>PowerPoint Presentation</vt:lpstr>
      <vt:lpstr>DRY – SUPPORTING DROUGHT RISK DECISION-MAKING</vt:lpstr>
      <vt:lpstr>PowerPoint Presentation</vt:lpstr>
      <vt:lpstr>PowerPoint Presentation</vt:lpstr>
      <vt:lpstr>PowerPoint Presentation</vt:lpstr>
      <vt:lpstr>PowerPoint Presentation</vt:lpstr>
      <vt:lpstr>Sustainable Development</vt:lpstr>
      <vt:lpstr>PowerPoint Presentation</vt:lpstr>
      <vt:lpstr>PowerPoint Presentation</vt:lpstr>
      <vt:lpstr>Drone Mapping</vt:lpstr>
      <vt:lpstr>PowerPoint Presentation</vt:lpstr>
      <vt:lpstr>PowerPoint Presentation</vt:lpstr>
      <vt:lpstr>VR Subtitles</vt:lpstr>
      <vt:lpstr>PowerPoint Presentation</vt:lpstr>
      <vt:lpstr>PowerPoint Presentation</vt:lpstr>
      <vt:lpstr>Clair City AR Data Visualisation</vt:lpstr>
      <vt:lpstr>Clair City AR Data Visualisation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Scarle</dc:creator>
  <cp:lastModifiedBy>Simon Scarle</cp:lastModifiedBy>
  <cp:revision>26</cp:revision>
  <dcterms:created xsi:type="dcterms:W3CDTF">2017-11-09T16:55:32Z</dcterms:created>
  <dcterms:modified xsi:type="dcterms:W3CDTF">2018-11-19T22:03:36Z</dcterms:modified>
</cp:coreProperties>
</file>